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5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DBBB"/>
    <a:srgbClr val="663300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7888" autoAdjust="0"/>
  </p:normalViewPr>
  <p:slideViewPr>
    <p:cSldViewPr snapToGrid="0">
      <p:cViewPr varScale="1">
        <p:scale>
          <a:sx n="85" d="100"/>
          <a:sy n="85" d="100"/>
        </p:scale>
        <p:origin x="-581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_1.xlsx"/><Relationship Id="rId4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____2.xlsx"/><Relationship Id="rId4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dirty="0"/>
              <a:t>배달의 민족 이용자 수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933268383072813"/>
          <c:y val="0.16412765839803159"/>
          <c:w val="0.84842821961466031"/>
          <c:h val="0.72629123048685063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1432000</c:v>
                </c:pt>
                <c:pt idx="1">
                  <c:v>1430000</c:v>
                </c:pt>
                <c:pt idx="2">
                  <c:v>1450000</c:v>
                </c:pt>
                <c:pt idx="3">
                  <c:v>1550000</c:v>
                </c:pt>
                <c:pt idx="4">
                  <c:v>2000800</c:v>
                </c:pt>
                <c:pt idx="5">
                  <c:v>2200000</c:v>
                </c:pt>
                <c:pt idx="6">
                  <c:v>2100000</c:v>
                </c:pt>
                <c:pt idx="7">
                  <c:v>2350000</c:v>
                </c:pt>
                <c:pt idx="8">
                  <c:v>2550000</c:v>
                </c:pt>
                <c:pt idx="9">
                  <c:v>2490000</c:v>
                </c:pt>
                <c:pt idx="10">
                  <c:v>2700000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314944"/>
        <c:axId val="209316480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열3</c:v>
                      </c:pt>
                    </c:strCache>
                  </c:strRef>
                </c:tx>
                <c:spPr>
                  <a:ln w="34925" cap="rnd">
                    <a:solidFill>
                      <a:schemeClr val="accent2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2"/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Sheet1!$A$2:$A$12</c15:sqref>
                        </c15:formulaRef>
                      </c:ext>
                    </c:extLst>
                    <c:strCache>
                      <c:ptCount val="11"/>
                      <c:pt idx="0">
                        <c:v>1월</c:v>
                      </c:pt>
                      <c:pt idx="1">
                        <c:v>2월</c:v>
                      </c:pt>
                      <c:pt idx="2">
                        <c:v>3월</c:v>
                      </c:pt>
                      <c:pt idx="3">
                        <c:v>4월</c:v>
                      </c:pt>
                      <c:pt idx="4">
                        <c:v>5월</c:v>
                      </c:pt>
                      <c:pt idx="5">
                        <c:v>6월</c:v>
                      </c:pt>
                      <c:pt idx="6">
                        <c:v>7월</c:v>
                      </c:pt>
                      <c:pt idx="7">
                        <c:v>8월</c:v>
                      </c:pt>
                      <c:pt idx="8">
                        <c:v>9월</c:v>
                      </c:pt>
                      <c:pt idx="9">
                        <c:v>10월</c:v>
                      </c:pt>
                      <c:pt idx="10">
                        <c:v>11월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Sheet1!$C$2:$C$12</c15:sqref>
                        </c15:formulaRef>
                      </c:ext>
                    </c:extLst>
                    <c:numCache>
                      <c:formatCode>General</c:formatCode>
                      <c:ptCount val="11"/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"/>
                <c:order val="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열4</c:v>
                      </c:pt>
                    </c:strCache>
                  </c:strRef>
                </c:tx>
                <c:spPr>
                  <a:ln w="34925" cap="rnd">
                    <a:solidFill>
                      <a:schemeClr val="accent3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3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3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3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3"/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Sheet1!$A$2:$A$12</c15:sqref>
                        </c15:formulaRef>
                      </c:ext>
                    </c:extLst>
                    <c:strCache>
                      <c:ptCount val="11"/>
                      <c:pt idx="0">
                        <c:v>1월</c:v>
                      </c:pt>
                      <c:pt idx="1">
                        <c:v>2월</c:v>
                      </c:pt>
                      <c:pt idx="2">
                        <c:v>3월</c:v>
                      </c:pt>
                      <c:pt idx="3">
                        <c:v>4월</c:v>
                      </c:pt>
                      <c:pt idx="4">
                        <c:v>5월</c:v>
                      </c:pt>
                      <c:pt idx="5">
                        <c:v>6월</c:v>
                      </c:pt>
                      <c:pt idx="6">
                        <c:v>7월</c:v>
                      </c:pt>
                      <c:pt idx="7">
                        <c:v>8월</c:v>
                      </c:pt>
                      <c:pt idx="8">
                        <c:v>9월</c:v>
                      </c:pt>
                      <c:pt idx="9">
                        <c:v>10월</c:v>
                      </c:pt>
                      <c:pt idx="10">
                        <c:v>11월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Sheet1!$D$2:$D$12</c15:sqref>
                        </c15:formulaRef>
                      </c:ext>
                    </c:extLst>
                    <c:numCache>
                      <c:formatCode>General</c:formatCode>
                      <c:ptCount val="11"/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209314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9316480"/>
        <c:crosses val="autoZero"/>
        <c:auto val="1"/>
        <c:lblAlgn val="ctr"/>
        <c:lblOffset val="100"/>
        <c:noMultiLvlLbl val="0"/>
      </c:catAx>
      <c:valAx>
        <c:axId val="209316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9314944"/>
        <c:crosses val="autoZero"/>
        <c:crossBetween val="between"/>
      </c:valAx>
      <c:spPr>
        <a:solidFill>
          <a:schemeClr val="accent4">
            <a:lumMod val="60000"/>
            <a:lumOff val="40000"/>
          </a:schemeClr>
        </a:solidFill>
        <a:ln w="38100">
          <a:solidFill>
            <a:schemeClr val="tx1"/>
          </a:solidFill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smtClean="0"/>
              <a:t>요기요 이용자 수</a:t>
            </a:r>
            <a:endParaRPr lang="ko-KR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527456079319574"/>
          <c:y val="0.14987186664461502"/>
          <c:w val="0.86219194665535037"/>
          <c:h val="0.6948517831686799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1300000</c:v>
                </c:pt>
                <c:pt idx="1">
                  <c:v>1290000</c:v>
                </c:pt>
                <c:pt idx="2">
                  <c:v>1180000</c:v>
                </c:pt>
                <c:pt idx="3">
                  <c:v>1230000</c:v>
                </c:pt>
                <c:pt idx="4">
                  <c:v>1199999</c:v>
                </c:pt>
                <c:pt idx="5">
                  <c:v>1600100</c:v>
                </c:pt>
                <c:pt idx="6">
                  <c:v>1780000</c:v>
                </c:pt>
                <c:pt idx="7">
                  <c:v>1600100</c:v>
                </c:pt>
                <c:pt idx="8">
                  <c:v>1290000</c:v>
                </c:pt>
                <c:pt idx="9">
                  <c:v>1210000</c:v>
                </c:pt>
                <c:pt idx="10">
                  <c:v>1430000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열2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4008832"/>
        <c:axId val="244010368"/>
      </c:lineChart>
      <c:catAx>
        <c:axId val="244008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4010368"/>
        <c:crosses val="autoZero"/>
        <c:auto val="1"/>
        <c:lblAlgn val="ctr"/>
        <c:lblOffset val="100"/>
        <c:noMultiLvlLbl val="0"/>
      </c:catAx>
      <c:valAx>
        <c:axId val="24401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4008832"/>
        <c:crosses val="autoZero"/>
        <c:crossBetween val="between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en-US" dirty="0" smtClean="0"/>
              <a:t>하루에 한번씩 계속 먹어야 한다면</a:t>
            </a:r>
            <a:endParaRPr lang="en-US" altLang="ko-KR" dirty="0"/>
          </a:p>
        </c:rich>
      </c:tx>
      <c:layout/>
      <c:overlay val="0"/>
    </c:title>
    <c:autoTitleDeleted val="0"/>
    <c:view3D>
      <c:rotX val="15"/>
      <c:rotY val="20"/>
      <c:rAngAx val="1"/>
    </c:view3D>
    <c:floor>
      <c:thickness val="0"/>
      <c:spPr>
        <a:ln>
          <a:solidFill>
            <a:schemeClr val="tx1"/>
          </a:solidFill>
        </a:ln>
      </c:spPr>
    </c:floor>
    <c:sideWall>
      <c:thickness val="0"/>
      <c:spPr>
        <a:ln>
          <a:solidFill>
            <a:schemeClr val="tx1"/>
          </a:solidFill>
        </a:ln>
      </c:spPr>
    </c:sideWall>
    <c:backWall>
      <c:thickness val="0"/>
      <c:spPr>
        <a:ln>
          <a:solidFill>
            <a:schemeClr val="tx1"/>
          </a:solidFill>
        </a:ln>
      </c:spPr>
    </c:backWall>
    <c:plotArea>
      <c:layout/>
      <c:bar3DChart>
        <c:barDir val="col"/>
        <c:grouping val="stack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</c:spPr>
          </c:dPt>
          <c:dPt>
            <c:idx val="1"/>
            <c:invertIfNegative val="0"/>
            <c:bubble3D val="0"/>
            <c:spPr>
              <a:solidFill>
                <a:srgbClr val="19DBBB"/>
              </a:solidFill>
            </c:spPr>
          </c:dPt>
          <c:cat>
            <c:strRef>
              <c:f>Sheet1!$A$2:$A$3</c:f>
              <c:strCache>
                <c:ptCount val="2"/>
                <c:pt idx="0">
                  <c:v>요기요</c:v>
                </c:pt>
                <c:pt idx="1">
                  <c:v>배달의 민족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</c:v>
                </c:pt>
                <c:pt idx="1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41883392"/>
        <c:axId val="229981184"/>
        <c:axId val="0"/>
      </c:bar3DChart>
      <c:catAx>
        <c:axId val="241883392"/>
        <c:scaling>
          <c:orientation val="minMax"/>
        </c:scaling>
        <c:delete val="0"/>
        <c:axPos val="b"/>
        <c:majorTickMark val="out"/>
        <c:minorTickMark val="none"/>
        <c:tickLblPos val="nextTo"/>
        <c:crossAx val="229981184"/>
        <c:crosses val="autoZero"/>
        <c:auto val="1"/>
        <c:lblAlgn val="ctr"/>
        <c:lblOffset val="100"/>
        <c:noMultiLvlLbl val="0"/>
      </c:catAx>
      <c:valAx>
        <c:axId val="229981184"/>
        <c:scaling>
          <c:orientation val="minMax"/>
        </c:scaling>
        <c:delete val="0"/>
        <c:axPos val="l"/>
        <c:majorGridlines>
          <c:spPr>
            <a:ln>
              <a:solidFill>
                <a:schemeClr val="tx1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2418833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en-US" dirty="0" err="1" smtClean="0"/>
              <a:t>한달이나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두달마다</a:t>
            </a:r>
            <a:r>
              <a:rPr lang="ko-KR" altLang="en-US" dirty="0" smtClean="0"/>
              <a:t> 한번씩 먹어야 한다면</a:t>
            </a:r>
            <a:endParaRPr lang="en-US" altLang="ko-KR" dirty="0"/>
          </a:p>
        </c:rich>
      </c:tx>
      <c:layout/>
      <c:overlay val="0"/>
    </c:title>
    <c:autoTitleDeleted val="0"/>
    <c:view3D>
      <c:rotX val="15"/>
      <c:rotY val="20"/>
      <c:rAngAx val="1"/>
    </c:view3D>
    <c:floor>
      <c:thickness val="0"/>
      <c:spPr>
        <a:ln>
          <a:solidFill>
            <a:schemeClr val="tx1"/>
          </a:solidFill>
        </a:ln>
      </c:spPr>
    </c:floor>
    <c:sideWall>
      <c:thickness val="0"/>
      <c:spPr>
        <a:ln>
          <a:solidFill>
            <a:schemeClr val="tx1"/>
          </a:solidFill>
        </a:ln>
      </c:spPr>
    </c:sideWall>
    <c:backWall>
      <c:thickness val="0"/>
      <c:spPr>
        <a:ln>
          <a:solidFill>
            <a:schemeClr val="tx1"/>
          </a:solidFill>
        </a:ln>
      </c:spPr>
    </c:backWall>
    <c:plotArea>
      <c:layout/>
      <c:bar3DChart>
        <c:barDir val="col"/>
        <c:grouping val="stack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</c:spPr>
          </c:dPt>
          <c:dPt>
            <c:idx val="1"/>
            <c:invertIfNegative val="0"/>
            <c:bubble3D val="0"/>
            <c:spPr>
              <a:solidFill>
                <a:srgbClr val="19DBBB"/>
              </a:solidFill>
            </c:spPr>
          </c:dPt>
          <c:cat>
            <c:strRef>
              <c:f>Sheet1!$A$2:$A$3</c:f>
              <c:strCache>
                <c:ptCount val="2"/>
                <c:pt idx="0">
                  <c:v>요기요</c:v>
                </c:pt>
                <c:pt idx="1">
                  <c:v>배달의 민족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</c:v>
                </c:pt>
                <c:pt idx="1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8083968"/>
        <c:axId val="38132352"/>
        <c:axId val="0"/>
      </c:bar3DChart>
      <c:catAx>
        <c:axId val="38083968"/>
        <c:scaling>
          <c:orientation val="minMax"/>
        </c:scaling>
        <c:delete val="0"/>
        <c:axPos val="b"/>
        <c:majorTickMark val="out"/>
        <c:minorTickMark val="none"/>
        <c:tickLblPos val="nextTo"/>
        <c:crossAx val="38132352"/>
        <c:crosses val="autoZero"/>
        <c:auto val="1"/>
        <c:lblAlgn val="ctr"/>
        <c:lblOffset val="100"/>
        <c:noMultiLvlLbl val="0"/>
      </c:catAx>
      <c:valAx>
        <c:axId val="38132352"/>
        <c:scaling>
          <c:orientation val="minMax"/>
        </c:scaling>
        <c:delete val="0"/>
        <c:axPos val="l"/>
        <c:majorGridlines>
          <c:spPr>
            <a:ln>
              <a:solidFill>
                <a:schemeClr val="tx1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380839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0.00017</cdr:x>
      <cdr:y>0.08628</cdr:y>
    </cdr:from>
    <cdr:to>
      <cdr:x>0.11555</cdr:x>
      <cdr:y>0.14675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74" y="307776"/>
          <a:ext cx="724780" cy="21570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100" dirty="0" smtClean="0"/>
            <a:t>단위</a:t>
          </a:r>
          <a:r>
            <a:rPr lang="en-US" altLang="ko-KR" sz="1100" dirty="0" smtClean="0"/>
            <a:t>:</a:t>
          </a:r>
          <a:r>
            <a:rPr lang="ko-KR" altLang="en-US" sz="1100" dirty="0" smtClean="0"/>
            <a:t>명</a:t>
          </a:r>
          <a:endParaRPr lang="en-US" altLang="ko-KR" sz="1100" dirty="0" smtClean="0"/>
        </a:p>
        <a:p xmlns:a="http://schemas.openxmlformats.org/drawingml/2006/main">
          <a:endParaRPr lang="ko-KR" alt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0.04468</cdr:y>
    </cdr:from>
    <cdr:to>
      <cdr:x>0.16667</cdr:x>
      <cdr:y>0.10474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-2009104" y="194068"/>
          <a:ext cx="1017430" cy="2609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100" dirty="0" smtClean="0"/>
            <a:t>단위</a:t>
          </a:r>
          <a:r>
            <a:rPr lang="en-US" altLang="ko-KR" sz="1100" dirty="0" smtClean="0"/>
            <a:t>:</a:t>
          </a:r>
          <a:r>
            <a:rPr lang="ko-KR" altLang="en-US" sz="1100" dirty="0" smtClean="0"/>
            <a:t>명</a:t>
          </a:r>
          <a:endParaRPr lang="ko-KR" altLang="en-US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27DC-F35F-4E86-8AFD-F8CF49CDC4A4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CA4A0-8CFB-4B13-9CFE-2EB185E66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7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27DC-F35F-4E86-8AFD-F8CF49CDC4A4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CA4A0-8CFB-4B13-9CFE-2EB185E66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21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27DC-F35F-4E86-8AFD-F8CF49CDC4A4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CA4A0-8CFB-4B13-9CFE-2EB185E66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1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27DC-F35F-4E86-8AFD-F8CF49CDC4A4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CA4A0-8CFB-4B13-9CFE-2EB185E66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74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27DC-F35F-4E86-8AFD-F8CF49CDC4A4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CA4A0-8CFB-4B13-9CFE-2EB185E66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31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27DC-F35F-4E86-8AFD-F8CF49CDC4A4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CA4A0-8CFB-4B13-9CFE-2EB185E66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65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27DC-F35F-4E86-8AFD-F8CF49CDC4A4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CA4A0-8CFB-4B13-9CFE-2EB185E66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11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27DC-F35F-4E86-8AFD-F8CF49CDC4A4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CA4A0-8CFB-4B13-9CFE-2EB185E66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86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27DC-F35F-4E86-8AFD-F8CF49CDC4A4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CA4A0-8CFB-4B13-9CFE-2EB185E66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51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27DC-F35F-4E86-8AFD-F8CF49CDC4A4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CA4A0-8CFB-4B13-9CFE-2EB185E66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83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27DC-F35F-4E86-8AFD-F8CF49CDC4A4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CA4A0-8CFB-4B13-9CFE-2EB185E66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68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D27DC-F35F-4E86-8AFD-F8CF49CDC4A4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CA4A0-8CFB-4B13-9CFE-2EB185E6635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990569" y="6637179"/>
            <a:ext cx="22108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2016. HEEYA all rights reserved.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26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40"/>
          <a:stretch/>
        </p:blipFill>
        <p:spPr>
          <a:xfrm>
            <a:off x="0" y="0"/>
            <a:ext cx="8834907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" y="1"/>
            <a:ext cx="8834907" cy="6858000"/>
          </a:xfrm>
          <a:prstGeom prst="rect">
            <a:avLst/>
          </a:prstGeom>
          <a:solidFill>
            <a:schemeClr val="bg2">
              <a:lumMod val="2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457558" y="1468544"/>
            <a:ext cx="3919790" cy="3685562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60215" y="2623491"/>
            <a:ext cx="3714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 smtClean="0">
                <a:solidFill>
                  <a:schemeClr val="bg1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배달의 민족</a:t>
            </a:r>
            <a:r>
              <a:rPr lang="en-US" altLang="ko-KR" sz="2400" spc="300" dirty="0" smtClean="0">
                <a:solidFill>
                  <a:schemeClr val="bg1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VS </a:t>
            </a:r>
            <a:r>
              <a:rPr lang="ko-KR" altLang="en-US" sz="2400" spc="300" dirty="0" smtClean="0">
                <a:solidFill>
                  <a:schemeClr val="bg1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요기요</a:t>
            </a:r>
            <a:endParaRPr lang="ko-KR" altLang="en-US" sz="2400" spc="300" dirty="0">
              <a:solidFill>
                <a:schemeClr val="bg1"/>
              </a:solidFill>
              <a:latin typeface="HY동녘B" panose="02030600000101010101" pitchFamily="18" charset="-127"/>
              <a:ea typeface="문체부 쓰기 정체" panose="02030609000101010101" pitchFamily="17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258355" y="3311325"/>
            <a:ext cx="2202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10627" y="3338006"/>
            <a:ext cx="30136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spc="600" dirty="0" smtClean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201720963 </a:t>
            </a:r>
            <a:r>
              <a:rPr lang="ko-KR" altLang="en-US" sz="1500" spc="600" dirty="0" smtClean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유태욱</a:t>
            </a:r>
            <a:endParaRPr lang="ko-KR" altLang="en-US" sz="1500" spc="600" dirty="0"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17111" y="1470280"/>
            <a:ext cx="466859" cy="2768088"/>
          </a:xfrm>
          <a:prstGeom prst="rect">
            <a:avLst/>
          </a:prstGeom>
          <a:noFill/>
        </p:spPr>
        <p:txBody>
          <a:bodyPr vert="wordArtVertRtl" wrap="square" rtlCol="0" anchor="ctr">
            <a:spAutoFit/>
          </a:bodyPr>
          <a:lstStyle/>
          <a:p>
            <a:r>
              <a:rPr lang="ko-KR" altLang="en-US" spc="600" dirty="0" smtClean="0">
                <a:solidFill>
                  <a:srgbClr val="663300"/>
                </a:solidFill>
                <a:latin typeface="-윤고딕310" panose="02030504000101010101" pitchFamily="18" charset="-127"/>
                <a:ea typeface="문체부 쓰기 정체" panose="02030609000101010101" pitchFamily="17" charset="-127"/>
              </a:rPr>
              <a:t>배달의 민족</a:t>
            </a:r>
            <a:endParaRPr lang="en-US" altLang="ko-KR" spc="600" dirty="0" smtClean="0">
              <a:solidFill>
                <a:srgbClr val="663300"/>
              </a:solidFill>
              <a:latin typeface="-윤고딕310" panose="02030504000101010101" pitchFamily="18" charset="-127"/>
              <a:ea typeface="문체부 쓰기 정체" panose="02030609000101010101" pitchFamily="17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20037" y="6627169"/>
            <a:ext cx="20056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2016. HEEYA all rights reserved.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84287" y="1487365"/>
            <a:ext cx="466859" cy="2768088"/>
          </a:xfrm>
          <a:prstGeom prst="rect">
            <a:avLst/>
          </a:prstGeom>
          <a:noFill/>
        </p:spPr>
        <p:txBody>
          <a:bodyPr vert="wordArtVertRtl" wrap="square" rtlCol="0" anchor="ctr">
            <a:spAutoFit/>
          </a:bodyPr>
          <a:lstStyle/>
          <a:p>
            <a:r>
              <a:rPr lang="ko-KR" altLang="en-US" spc="600" dirty="0" smtClean="0">
                <a:solidFill>
                  <a:srgbClr val="663300"/>
                </a:solidFill>
                <a:latin typeface="-윤고딕310" panose="02030504000101010101" pitchFamily="18" charset="-127"/>
                <a:ea typeface="문체부 쓰기 정체" panose="02030609000101010101" pitchFamily="17" charset="-127"/>
              </a:rPr>
              <a:t>요기요</a:t>
            </a:r>
            <a:endParaRPr lang="en-US" altLang="ko-KR" spc="600" dirty="0" smtClean="0">
              <a:solidFill>
                <a:srgbClr val="663300"/>
              </a:solidFill>
              <a:latin typeface="-윤고딕310" panose="02030504000101010101" pitchFamily="18" charset="-127"/>
              <a:ea typeface="문체부 쓰기 정체" panose="02030609000101010101" pitchFamily="17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84574" y="1515851"/>
            <a:ext cx="466859" cy="2768088"/>
          </a:xfrm>
          <a:prstGeom prst="rect">
            <a:avLst/>
          </a:prstGeom>
          <a:noFill/>
        </p:spPr>
        <p:txBody>
          <a:bodyPr vert="wordArtVertRtl" wrap="square" rtlCol="0" anchor="ctr">
            <a:spAutoFit/>
          </a:bodyPr>
          <a:lstStyle/>
          <a:p>
            <a:r>
              <a:rPr lang="ko-KR" altLang="en-US" spc="600" dirty="0" smtClean="0">
                <a:solidFill>
                  <a:srgbClr val="663300"/>
                </a:solidFill>
                <a:latin typeface="-윤고딕310" panose="02030504000101010101" pitchFamily="18" charset="-127"/>
                <a:ea typeface="문체부 쓰기 정체" panose="02030609000101010101" pitchFamily="17" charset="-127"/>
              </a:rPr>
              <a:t>비교 해보자</a:t>
            </a:r>
            <a:endParaRPr lang="en-US" altLang="ko-KR" spc="600" dirty="0" smtClean="0">
              <a:solidFill>
                <a:srgbClr val="663300"/>
              </a:solidFill>
              <a:latin typeface="-윤고딕310" panose="02030504000101010101" pitchFamily="18" charset="-127"/>
              <a:ea typeface="문체부 쓰기 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4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2" t="196" r="54911" b="-196"/>
          <a:stretch/>
        </p:blipFill>
        <p:spPr>
          <a:xfrm>
            <a:off x="1" y="0"/>
            <a:ext cx="1062318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075765" cy="6858000"/>
          </a:xfrm>
          <a:prstGeom prst="rect">
            <a:avLst/>
          </a:prstGeom>
          <a:solidFill>
            <a:schemeClr val="bg2">
              <a:lumMod val="2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06381" y="170645"/>
            <a:ext cx="1529366" cy="152936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478619" y="627482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Cha</a:t>
            </a:r>
            <a:r>
              <a:rPr lang="en-US" altLang="ko-KR" sz="1600" spc="300" dirty="0" smtClean="0">
                <a:solidFill>
                  <a:srgbClr val="663300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pter</a:t>
            </a:r>
            <a:endParaRPr lang="ko-KR" altLang="en-US" sz="1600" spc="300" dirty="0">
              <a:solidFill>
                <a:srgbClr val="663300"/>
              </a:solidFill>
              <a:latin typeface="HY동녘B" panose="02030600000101010101" pitchFamily="18" charset="-127"/>
              <a:ea typeface="문체부 쓰기 정체" panose="02030609000101010101" pitchFamily="17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82846" y="1000854"/>
            <a:ext cx="111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8965" y="1017611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600" dirty="0" smtClean="0">
                <a:latin typeface="-윤고딕310" panose="02030504000101010101" pitchFamily="18" charset="-127"/>
                <a:ea typeface="문체부 쓰기 정체" panose="02030609000101010101" pitchFamily="17" charset="-127"/>
              </a:rPr>
              <a:t>    </a:t>
            </a:r>
            <a:r>
              <a:rPr lang="ko-KR" altLang="en-US" sz="1400" spc="600" dirty="0" smtClean="0">
                <a:solidFill>
                  <a:schemeClr val="accent2">
                    <a:lumMod val="50000"/>
                  </a:schemeClr>
                </a:solidFill>
                <a:latin typeface="-윤고딕310" panose="02030504000101010101" pitchFamily="18" charset="-127"/>
                <a:ea typeface="문체부 쓰기 정체" panose="02030609000101010101" pitchFamily="17" charset="-127"/>
              </a:rPr>
              <a:t>수수료</a:t>
            </a:r>
            <a:endParaRPr lang="ko-KR" altLang="en-US" sz="1400" spc="600" dirty="0">
              <a:solidFill>
                <a:schemeClr val="accent2">
                  <a:lumMod val="50000"/>
                </a:schemeClr>
              </a:solidFill>
              <a:latin typeface="-윤고딕310" panose="02030504000101010101" pitchFamily="18" charset="-127"/>
              <a:ea typeface="문체부 쓰기 정체" panose="02030609000101010101" pitchFamily="17" charset="-127"/>
            </a:endParaRPr>
          </a:p>
        </p:txBody>
      </p:sp>
      <p:sp>
        <p:nvSpPr>
          <p:cNvPr id="13" name="Freeform 156"/>
          <p:cNvSpPr>
            <a:spLocks noEditPoints="1"/>
          </p:cNvSpPr>
          <p:nvPr/>
        </p:nvSpPr>
        <p:spPr bwMode="auto">
          <a:xfrm>
            <a:off x="10752738" y="6002034"/>
            <a:ext cx="998538" cy="706438"/>
          </a:xfrm>
          <a:custGeom>
            <a:avLst/>
            <a:gdLst>
              <a:gd name="T0" fmla="*/ 72 w 629"/>
              <a:gd name="T1" fmla="*/ 318 h 445"/>
              <a:gd name="T2" fmla="*/ 87 w 629"/>
              <a:gd name="T3" fmla="*/ 277 h 445"/>
              <a:gd name="T4" fmla="*/ 114 w 629"/>
              <a:gd name="T5" fmla="*/ 178 h 445"/>
              <a:gd name="T6" fmla="*/ 161 w 629"/>
              <a:gd name="T7" fmla="*/ 277 h 445"/>
              <a:gd name="T8" fmla="*/ 167 w 629"/>
              <a:gd name="T9" fmla="*/ 288 h 445"/>
              <a:gd name="T10" fmla="*/ 174 w 629"/>
              <a:gd name="T11" fmla="*/ 271 h 445"/>
              <a:gd name="T12" fmla="*/ 165 w 629"/>
              <a:gd name="T13" fmla="*/ 171 h 445"/>
              <a:gd name="T14" fmla="*/ 230 w 629"/>
              <a:gd name="T15" fmla="*/ 150 h 445"/>
              <a:gd name="T16" fmla="*/ 261 w 629"/>
              <a:gd name="T17" fmla="*/ 177 h 445"/>
              <a:gd name="T18" fmla="*/ 336 w 629"/>
              <a:gd name="T19" fmla="*/ 48 h 445"/>
              <a:gd name="T20" fmla="*/ 333 w 629"/>
              <a:gd name="T21" fmla="*/ 166 h 445"/>
              <a:gd name="T22" fmla="*/ 345 w 629"/>
              <a:gd name="T23" fmla="*/ 80 h 445"/>
              <a:gd name="T24" fmla="*/ 378 w 629"/>
              <a:gd name="T25" fmla="*/ 35 h 445"/>
              <a:gd name="T26" fmla="*/ 420 w 629"/>
              <a:gd name="T27" fmla="*/ 110 h 445"/>
              <a:gd name="T28" fmla="*/ 419 w 629"/>
              <a:gd name="T29" fmla="*/ 23 h 445"/>
              <a:gd name="T30" fmla="*/ 493 w 629"/>
              <a:gd name="T31" fmla="*/ 82 h 445"/>
              <a:gd name="T32" fmla="*/ 510 w 629"/>
              <a:gd name="T33" fmla="*/ 21 h 445"/>
              <a:gd name="T34" fmla="*/ 519 w 629"/>
              <a:gd name="T35" fmla="*/ 23 h 445"/>
              <a:gd name="T36" fmla="*/ 492 w 629"/>
              <a:gd name="T37" fmla="*/ 95 h 445"/>
              <a:gd name="T38" fmla="*/ 484 w 629"/>
              <a:gd name="T39" fmla="*/ 93 h 445"/>
              <a:gd name="T40" fmla="*/ 433 w 629"/>
              <a:gd name="T41" fmla="*/ 54 h 445"/>
              <a:gd name="T42" fmla="*/ 419 w 629"/>
              <a:gd name="T43" fmla="*/ 127 h 445"/>
              <a:gd name="T44" fmla="*/ 403 w 629"/>
              <a:gd name="T45" fmla="*/ 103 h 445"/>
              <a:gd name="T46" fmla="*/ 349 w 629"/>
              <a:gd name="T47" fmla="*/ 59 h 445"/>
              <a:gd name="T48" fmla="*/ 349 w 629"/>
              <a:gd name="T49" fmla="*/ 144 h 445"/>
              <a:gd name="T50" fmla="*/ 327 w 629"/>
              <a:gd name="T51" fmla="*/ 184 h 445"/>
              <a:gd name="T52" fmla="*/ 302 w 629"/>
              <a:gd name="T53" fmla="*/ 95 h 445"/>
              <a:gd name="T54" fmla="*/ 260 w 629"/>
              <a:gd name="T55" fmla="*/ 127 h 445"/>
              <a:gd name="T56" fmla="*/ 252 w 629"/>
              <a:gd name="T57" fmla="*/ 230 h 445"/>
              <a:gd name="T58" fmla="*/ 239 w 629"/>
              <a:gd name="T59" fmla="*/ 204 h 445"/>
              <a:gd name="T60" fmla="*/ 159 w 629"/>
              <a:gd name="T61" fmla="*/ 143 h 445"/>
              <a:gd name="T62" fmla="*/ 184 w 629"/>
              <a:gd name="T63" fmla="*/ 260 h 445"/>
              <a:gd name="T64" fmla="*/ 159 w 629"/>
              <a:gd name="T65" fmla="*/ 302 h 445"/>
              <a:gd name="T66" fmla="*/ 129 w 629"/>
              <a:gd name="T67" fmla="*/ 208 h 445"/>
              <a:gd name="T68" fmla="*/ 93 w 629"/>
              <a:gd name="T69" fmla="*/ 270 h 445"/>
              <a:gd name="T70" fmla="*/ 85 w 629"/>
              <a:gd name="T71" fmla="*/ 370 h 445"/>
              <a:gd name="T72" fmla="*/ 65 w 629"/>
              <a:gd name="T73" fmla="*/ 318 h 445"/>
              <a:gd name="T74" fmla="*/ 7 w 629"/>
              <a:gd name="T75" fmla="*/ 344 h 445"/>
              <a:gd name="T76" fmla="*/ 74 w 629"/>
              <a:gd name="T77" fmla="*/ 437 h 445"/>
              <a:gd name="T78" fmla="*/ 293 w 629"/>
              <a:gd name="T79" fmla="*/ 360 h 445"/>
              <a:gd name="T80" fmla="*/ 581 w 629"/>
              <a:gd name="T81" fmla="*/ 127 h 445"/>
              <a:gd name="T82" fmla="*/ 616 w 629"/>
              <a:gd name="T83" fmla="*/ 39 h 445"/>
              <a:gd name="T84" fmla="*/ 551 w 629"/>
              <a:gd name="T85" fmla="*/ 12 h 445"/>
              <a:gd name="T86" fmla="*/ 600 w 629"/>
              <a:gd name="T87" fmla="*/ 9 h 445"/>
              <a:gd name="T88" fmla="*/ 625 w 629"/>
              <a:gd name="T89" fmla="*/ 72 h 445"/>
              <a:gd name="T90" fmla="*/ 527 w 629"/>
              <a:gd name="T91" fmla="*/ 199 h 445"/>
              <a:gd name="T92" fmla="*/ 200 w 629"/>
              <a:gd name="T93" fmla="*/ 416 h 445"/>
              <a:gd name="T94" fmla="*/ 32 w 629"/>
              <a:gd name="T95" fmla="*/ 438 h 445"/>
              <a:gd name="T96" fmla="*/ 5 w 629"/>
              <a:gd name="T97" fmla="*/ 399 h 445"/>
              <a:gd name="T98" fmla="*/ 17 w 629"/>
              <a:gd name="T99" fmla="*/ 292 h 445"/>
              <a:gd name="T100" fmla="*/ 149 w 629"/>
              <a:gd name="T101" fmla="*/ 139 h 445"/>
              <a:gd name="T102" fmla="*/ 261 w 629"/>
              <a:gd name="T103" fmla="*/ 69 h 445"/>
              <a:gd name="T104" fmla="*/ 493 w 629"/>
              <a:gd name="T105" fmla="*/ 1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9" h="445">
                <a:moveTo>
                  <a:pt x="65" y="230"/>
                </a:moveTo>
                <a:lnTo>
                  <a:pt x="38" y="271"/>
                </a:lnTo>
                <a:lnTo>
                  <a:pt x="52" y="284"/>
                </a:lnTo>
                <a:lnTo>
                  <a:pt x="64" y="300"/>
                </a:lnTo>
                <a:lnTo>
                  <a:pt x="72" y="318"/>
                </a:lnTo>
                <a:lnTo>
                  <a:pt x="78" y="336"/>
                </a:lnTo>
                <a:lnTo>
                  <a:pt x="83" y="356"/>
                </a:lnTo>
                <a:lnTo>
                  <a:pt x="90" y="331"/>
                </a:lnTo>
                <a:lnTo>
                  <a:pt x="91" y="304"/>
                </a:lnTo>
                <a:lnTo>
                  <a:pt x="87" y="277"/>
                </a:lnTo>
                <a:lnTo>
                  <a:pt x="78" y="253"/>
                </a:lnTo>
                <a:lnTo>
                  <a:pt x="65" y="230"/>
                </a:lnTo>
                <a:close/>
                <a:moveTo>
                  <a:pt x="153" y="147"/>
                </a:moveTo>
                <a:lnTo>
                  <a:pt x="119" y="174"/>
                </a:lnTo>
                <a:lnTo>
                  <a:pt x="114" y="178"/>
                </a:lnTo>
                <a:lnTo>
                  <a:pt x="129" y="195"/>
                </a:lnTo>
                <a:lnTo>
                  <a:pt x="141" y="213"/>
                </a:lnTo>
                <a:lnTo>
                  <a:pt x="150" y="234"/>
                </a:lnTo>
                <a:lnTo>
                  <a:pt x="157" y="256"/>
                </a:lnTo>
                <a:lnTo>
                  <a:pt x="161" y="277"/>
                </a:lnTo>
                <a:lnTo>
                  <a:pt x="162" y="284"/>
                </a:lnTo>
                <a:lnTo>
                  <a:pt x="163" y="287"/>
                </a:lnTo>
                <a:lnTo>
                  <a:pt x="165" y="289"/>
                </a:lnTo>
                <a:lnTo>
                  <a:pt x="166" y="289"/>
                </a:lnTo>
                <a:lnTo>
                  <a:pt x="167" y="288"/>
                </a:lnTo>
                <a:lnTo>
                  <a:pt x="168" y="285"/>
                </a:lnTo>
                <a:lnTo>
                  <a:pt x="170" y="283"/>
                </a:lnTo>
                <a:lnTo>
                  <a:pt x="171" y="279"/>
                </a:lnTo>
                <a:lnTo>
                  <a:pt x="172" y="275"/>
                </a:lnTo>
                <a:lnTo>
                  <a:pt x="174" y="271"/>
                </a:lnTo>
                <a:lnTo>
                  <a:pt x="174" y="267"/>
                </a:lnTo>
                <a:lnTo>
                  <a:pt x="178" y="245"/>
                </a:lnTo>
                <a:lnTo>
                  <a:pt x="178" y="222"/>
                </a:lnTo>
                <a:lnTo>
                  <a:pt x="174" y="196"/>
                </a:lnTo>
                <a:lnTo>
                  <a:pt x="165" y="171"/>
                </a:lnTo>
                <a:lnTo>
                  <a:pt x="153" y="147"/>
                </a:lnTo>
                <a:close/>
                <a:moveTo>
                  <a:pt x="237" y="93"/>
                </a:moveTo>
                <a:lnTo>
                  <a:pt x="200" y="114"/>
                </a:lnTo>
                <a:lnTo>
                  <a:pt x="217" y="131"/>
                </a:lnTo>
                <a:lnTo>
                  <a:pt x="230" y="150"/>
                </a:lnTo>
                <a:lnTo>
                  <a:pt x="238" y="171"/>
                </a:lnTo>
                <a:lnTo>
                  <a:pt x="246" y="195"/>
                </a:lnTo>
                <a:lnTo>
                  <a:pt x="251" y="217"/>
                </a:lnTo>
                <a:lnTo>
                  <a:pt x="259" y="198"/>
                </a:lnTo>
                <a:lnTo>
                  <a:pt x="261" y="177"/>
                </a:lnTo>
                <a:lnTo>
                  <a:pt x="259" y="154"/>
                </a:lnTo>
                <a:lnTo>
                  <a:pt x="252" y="133"/>
                </a:lnTo>
                <a:lnTo>
                  <a:pt x="244" y="112"/>
                </a:lnTo>
                <a:lnTo>
                  <a:pt x="237" y="93"/>
                </a:lnTo>
                <a:close/>
                <a:moveTo>
                  <a:pt x="336" y="48"/>
                </a:moveTo>
                <a:lnTo>
                  <a:pt x="288" y="68"/>
                </a:lnTo>
                <a:lnTo>
                  <a:pt x="306" y="89"/>
                </a:lnTo>
                <a:lnTo>
                  <a:pt x="319" y="114"/>
                </a:lnTo>
                <a:lnTo>
                  <a:pt x="328" y="139"/>
                </a:lnTo>
                <a:lnTo>
                  <a:pt x="333" y="166"/>
                </a:lnTo>
                <a:lnTo>
                  <a:pt x="339" y="149"/>
                </a:lnTo>
                <a:lnTo>
                  <a:pt x="343" y="131"/>
                </a:lnTo>
                <a:lnTo>
                  <a:pt x="344" y="112"/>
                </a:lnTo>
                <a:lnTo>
                  <a:pt x="345" y="97"/>
                </a:lnTo>
                <a:lnTo>
                  <a:pt x="345" y="80"/>
                </a:lnTo>
                <a:lnTo>
                  <a:pt x="343" y="63"/>
                </a:lnTo>
                <a:lnTo>
                  <a:pt x="336" y="48"/>
                </a:lnTo>
                <a:close/>
                <a:moveTo>
                  <a:pt x="419" y="23"/>
                </a:moveTo>
                <a:lnTo>
                  <a:pt x="381" y="34"/>
                </a:lnTo>
                <a:lnTo>
                  <a:pt x="378" y="35"/>
                </a:lnTo>
                <a:lnTo>
                  <a:pt x="392" y="54"/>
                </a:lnTo>
                <a:lnTo>
                  <a:pt x="404" y="75"/>
                </a:lnTo>
                <a:lnTo>
                  <a:pt x="411" y="97"/>
                </a:lnTo>
                <a:lnTo>
                  <a:pt x="415" y="120"/>
                </a:lnTo>
                <a:lnTo>
                  <a:pt x="420" y="110"/>
                </a:lnTo>
                <a:lnTo>
                  <a:pt x="422" y="97"/>
                </a:lnTo>
                <a:lnTo>
                  <a:pt x="425" y="84"/>
                </a:lnTo>
                <a:lnTo>
                  <a:pt x="426" y="73"/>
                </a:lnTo>
                <a:lnTo>
                  <a:pt x="424" y="48"/>
                </a:lnTo>
                <a:lnTo>
                  <a:pt x="419" y="23"/>
                </a:lnTo>
                <a:close/>
                <a:moveTo>
                  <a:pt x="506" y="12"/>
                </a:moveTo>
                <a:lnTo>
                  <a:pt x="475" y="14"/>
                </a:lnTo>
                <a:lnTo>
                  <a:pt x="485" y="35"/>
                </a:lnTo>
                <a:lnTo>
                  <a:pt x="492" y="59"/>
                </a:lnTo>
                <a:lnTo>
                  <a:pt x="493" y="82"/>
                </a:lnTo>
                <a:lnTo>
                  <a:pt x="501" y="69"/>
                </a:lnTo>
                <a:lnTo>
                  <a:pt x="508" y="55"/>
                </a:lnTo>
                <a:lnTo>
                  <a:pt x="510" y="44"/>
                </a:lnTo>
                <a:lnTo>
                  <a:pt x="511" y="33"/>
                </a:lnTo>
                <a:lnTo>
                  <a:pt x="510" y="21"/>
                </a:lnTo>
                <a:lnTo>
                  <a:pt x="506" y="12"/>
                </a:lnTo>
                <a:lnTo>
                  <a:pt x="506" y="12"/>
                </a:lnTo>
                <a:close/>
                <a:moveTo>
                  <a:pt x="536" y="12"/>
                </a:moveTo>
                <a:lnTo>
                  <a:pt x="515" y="12"/>
                </a:lnTo>
                <a:lnTo>
                  <a:pt x="519" y="23"/>
                </a:lnTo>
                <a:lnTo>
                  <a:pt x="519" y="37"/>
                </a:lnTo>
                <a:lnTo>
                  <a:pt x="517" y="50"/>
                </a:lnTo>
                <a:lnTo>
                  <a:pt x="511" y="67"/>
                </a:lnTo>
                <a:lnTo>
                  <a:pt x="504" y="82"/>
                </a:lnTo>
                <a:lnTo>
                  <a:pt x="492" y="95"/>
                </a:lnTo>
                <a:lnTo>
                  <a:pt x="489" y="97"/>
                </a:lnTo>
                <a:lnTo>
                  <a:pt x="488" y="97"/>
                </a:lnTo>
                <a:lnTo>
                  <a:pt x="487" y="95"/>
                </a:lnTo>
                <a:lnTo>
                  <a:pt x="485" y="94"/>
                </a:lnTo>
                <a:lnTo>
                  <a:pt x="484" y="93"/>
                </a:lnTo>
                <a:lnTo>
                  <a:pt x="484" y="65"/>
                </a:lnTo>
                <a:lnTo>
                  <a:pt x="479" y="40"/>
                </a:lnTo>
                <a:lnTo>
                  <a:pt x="471" y="14"/>
                </a:lnTo>
                <a:lnTo>
                  <a:pt x="425" y="22"/>
                </a:lnTo>
                <a:lnTo>
                  <a:pt x="433" y="54"/>
                </a:lnTo>
                <a:lnTo>
                  <a:pt x="433" y="85"/>
                </a:lnTo>
                <a:lnTo>
                  <a:pt x="432" y="94"/>
                </a:lnTo>
                <a:lnTo>
                  <a:pt x="429" y="106"/>
                </a:lnTo>
                <a:lnTo>
                  <a:pt x="425" y="118"/>
                </a:lnTo>
                <a:lnTo>
                  <a:pt x="419" y="127"/>
                </a:lnTo>
                <a:lnTo>
                  <a:pt x="412" y="132"/>
                </a:lnTo>
                <a:lnTo>
                  <a:pt x="409" y="132"/>
                </a:lnTo>
                <a:lnTo>
                  <a:pt x="407" y="131"/>
                </a:lnTo>
                <a:lnTo>
                  <a:pt x="405" y="128"/>
                </a:lnTo>
                <a:lnTo>
                  <a:pt x="403" y="103"/>
                </a:lnTo>
                <a:lnTo>
                  <a:pt x="396" y="80"/>
                </a:lnTo>
                <a:lnTo>
                  <a:pt x="386" y="58"/>
                </a:lnTo>
                <a:lnTo>
                  <a:pt x="374" y="37"/>
                </a:lnTo>
                <a:lnTo>
                  <a:pt x="344" y="46"/>
                </a:lnTo>
                <a:lnTo>
                  <a:pt x="349" y="59"/>
                </a:lnTo>
                <a:lnTo>
                  <a:pt x="353" y="73"/>
                </a:lnTo>
                <a:lnTo>
                  <a:pt x="353" y="88"/>
                </a:lnTo>
                <a:lnTo>
                  <a:pt x="353" y="103"/>
                </a:lnTo>
                <a:lnTo>
                  <a:pt x="352" y="123"/>
                </a:lnTo>
                <a:lnTo>
                  <a:pt x="349" y="144"/>
                </a:lnTo>
                <a:lnTo>
                  <a:pt x="344" y="165"/>
                </a:lnTo>
                <a:lnTo>
                  <a:pt x="333" y="182"/>
                </a:lnTo>
                <a:lnTo>
                  <a:pt x="332" y="184"/>
                </a:lnTo>
                <a:lnTo>
                  <a:pt x="330" y="184"/>
                </a:lnTo>
                <a:lnTo>
                  <a:pt x="327" y="184"/>
                </a:lnTo>
                <a:lnTo>
                  <a:pt x="326" y="183"/>
                </a:lnTo>
                <a:lnTo>
                  <a:pt x="326" y="181"/>
                </a:lnTo>
                <a:lnTo>
                  <a:pt x="323" y="150"/>
                </a:lnTo>
                <a:lnTo>
                  <a:pt x="315" y="122"/>
                </a:lnTo>
                <a:lnTo>
                  <a:pt x="302" y="95"/>
                </a:lnTo>
                <a:lnTo>
                  <a:pt x="285" y="71"/>
                </a:lnTo>
                <a:lnTo>
                  <a:pt x="284" y="69"/>
                </a:lnTo>
                <a:lnTo>
                  <a:pt x="242" y="90"/>
                </a:lnTo>
                <a:lnTo>
                  <a:pt x="252" y="107"/>
                </a:lnTo>
                <a:lnTo>
                  <a:pt x="260" y="127"/>
                </a:lnTo>
                <a:lnTo>
                  <a:pt x="267" y="149"/>
                </a:lnTo>
                <a:lnTo>
                  <a:pt x="269" y="171"/>
                </a:lnTo>
                <a:lnTo>
                  <a:pt x="268" y="192"/>
                </a:lnTo>
                <a:lnTo>
                  <a:pt x="263" y="212"/>
                </a:lnTo>
                <a:lnTo>
                  <a:pt x="252" y="230"/>
                </a:lnTo>
                <a:lnTo>
                  <a:pt x="251" y="232"/>
                </a:lnTo>
                <a:lnTo>
                  <a:pt x="248" y="232"/>
                </a:lnTo>
                <a:lnTo>
                  <a:pt x="247" y="230"/>
                </a:lnTo>
                <a:lnTo>
                  <a:pt x="246" y="228"/>
                </a:lnTo>
                <a:lnTo>
                  <a:pt x="239" y="204"/>
                </a:lnTo>
                <a:lnTo>
                  <a:pt x="233" y="181"/>
                </a:lnTo>
                <a:lnTo>
                  <a:pt x="225" y="157"/>
                </a:lnTo>
                <a:lnTo>
                  <a:pt x="213" y="136"/>
                </a:lnTo>
                <a:lnTo>
                  <a:pt x="196" y="116"/>
                </a:lnTo>
                <a:lnTo>
                  <a:pt x="159" y="143"/>
                </a:lnTo>
                <a:lnTo>
                  <a:pt x="174" y="171"/>
                </a:lnTo>
                <a:lnTo>
                  <a:pt x="183" y="203"/>
                </a:lnTo>
                <a:lnTo>
                  <a:pt x="186" y="237"/>
                </a:lnTo>
                <a:lnTo>
                  <a:pt x="186" y="247"/>
                </a:lnTo>
                <a:lnTo>
                  <a:pt x="184" y="260"/>
                </a:lnTo>
                <a:lnTo>
                  <a:pt x="182" y="274"/>
                </a:lnTo>
                <a:lnTo>
                  <a:pt x="178" y="287"/>
                </a:lnTo>
                <a:lnTo>
                  <a:pt x="171" y="297"/>
                </a:lnTo>
                <a:lnTo>
                  <a:pt x="162" y="302"/>
                </a:lnTo>
                <a:lnTo>
                  <a:pt x="159" y="302"/>
                </a:lnTo>
                <a:lnTo>
                  <a:pt x="158" y="301"/>
                </a:lnTo>
                <a:lnTo>
                  <a:pt x="157" y="300"/>
                </a:lnTo>
                <a:lnTo>
                  <a:pt x="150" y="267"/>
                </a:lnTo>
                <a:lnTo>
                  <a:pt x="142" y="237"/>
                </a:lnTo>
                <a:lnTo>
                  <a:pt x="129" y="208"/>
                </a:lnTo>
                <a:lnTo>
                  <a:pt x="111" y="181"/>
                </a:lnTo>
                <a:lnTo>
                  <a:pt x="90" y="202"/>
                </a:lnTo>
                <a:lnTo>
                  <a:pt x="69" y="226"/>
                </a:lnTo>
                <a:lnTo>
                  <a:pt x="83" y="246"/>
                </a:lnTo>
                <a:lnTo>
                  <a:pt x="93" y="270"/>
                </a:lnTo>
                <a:lnTo>
                  <a:pt x="98" y="294"/>
                </a:lnTo>
                <a:lnTo>
                  <a:pt x="98" y="321"/>
                </a:lnTo>
                <a:lnTo>
                  <a:pt x="94" y="346"/>
                </a:lnTo>
                <a:lnTo>
                  <a:pt x="86" y="369"/>
                </a:lnTo>
                <a:lnTo>
                  <a:pt x="85" y="370"/>
                </a:lnTo>
                <a:lnTo>
                  <a:pt x="83" y="370"/>
                </a:lnTo>
                <a:lnTo>
                  <a:pt x="81" y="370"/>
                </a:lnTo>
                <a:lnTo>
                  <a:pt x="79" y="369"/>
                </a:lnTo>
                <a:lnTo>
                  <a:pt x="73" y="343"/>
                </a:lnTo>
                <a:lnTo>
                  <a:pt x="65" y="318"/>
                </a:lnTo>
                <a:lnTo>
                  <a:pt x="52" y="294"/>
                </a:lnTo>
                <a:lnTo>
                  <a:pt x="35" y="274"/>
                </a:lnTo>
                <a:lnTo>
                  <a:pt x="23" y="297"/>
                </a:lnTo>
                <a:lnTo>
                  <a:pt x="14" y="321"/>
                </a:lnTo>
                <a:lnTo>
                  <a:pt x="7" y="344"/>
                </a:lnTo>
                <a:lnTo>
                  <a:pt x="6" y="368"/>
                </a:lnTo>
                <a:lnTo>
                  <a:pt x="10" y="390"/>
                </a:lnTo>
                <a:lnTo>
                  <a:pt x="21" y="412"/>
                </a:lnTo>
                <a:lnTo>
                  <a:pt x="36" y="432"/>
                </a:lnTo>
                <a:lnTo>
                  <a:pt x="74" y="437"/>
                </a:lnTo>
                <a:lnTo>
                  <a:pt x="112" y="435"/>
                </a:lnTo>
                <a:lnTo>
                  <a:pt x="149" y="425"/>
                </a:lnTo>
                <a:lnTo>
                  <a:pt x="186" y="411"/>
                </a:lnTo>
                <a:lnTo>
                  <a:pt x="221" y="397"/>
                </a:lnTo>
                <a:lnTo>
                  <a:pt x="293" y="360"/>
                </a:lnTo>
                <a:lnTo>
                  <a:pt x="361" y="318"/>
                </a:lnTo>
                <a:lnTo>
                  <a:pt x="421" y="276"/>
                </a:lnTo>
                <a:lnTo>
                  <a:pt x="479" y="230"/>
                </a:lnTo>
                <a:lnTo>
                  <a:pt x="532" y="181"/>
                </a:lnTo>
                <a:lnTo>
                  <a:pt x="581" y="127"/>
                </a:lnTo>
                <a:lnTo>
                  <a:pt x="593" y="112"/>
                </a:lnTo>
                <a:lnTo>
                  <a:pt x="604" y="95"/>
                </a:lnTo>
                <a:lnTo>
                  <a:pt x="614" y="77"/>
                </a:lnTo>
                <a:lnTo>
                  <a:pt x="619" y="58"/>
                </a:lnTo>
                <a:lnTo>
                  <a:pt x="616" y="39"/>
                </a:lnTo>
                <a:lnTo>
                  <a:pt x="608" y="27"/>
                </a:lnTo>
                <a:lnTo>
                  <a:pt x="597" y="20"/>
                </a:lnTo>
                <a:lnTo>
                  <a:pt x="582" y="14"/>
                </a:lnTo>
                <a:lnTo>
                  <a:pt x="566" y="13"/>
                </a:lnTo>
                <a:lnTo>
                  <a:pt x="551" y="12"/>
                </a:lnTo>
                <a:lnTo>
                  <a:pt x="536" y="12"/>
                </a:lnTo>
                <a:close/>
                <a:moveTo>
                  <a:pt x="521" y="0"/>
                </a:moveTo>
                <a:lnTo>
                  <a:pt x="549" y="0"/>
                </a:lnTo>
                <a:lnTo>
                  <a:pt x="576" y="3"/>
                </a:lnTo>
                <a:lnTo>
                  <a:pt x="600" y="9"/>
                </a:lnTo>
                <a:lnTo>
                  <a:pt x="616" y="18"/>
                </a:lnTo>
                <a:lnTo>
                  <a:pt x="625" y="30"/>
                </a:lnTo>
                <a:lnTo>
                  <a:pt x="629" y="43"/>
                </a:lnTo>
                <a:lnTo>
                  <a:pt x="629" y="58"/>
                </a:lnTo>
                <a:lnTo>
                  <a:pt x="625" y="72"/>
                </a:lnTo>
                <a:lnTo>
                  <a:pt x="619" y="88"/>
                </a:lnTo>
                <a:lnTo>
                  <a:pt x="612" y="101"/>
                </a:lnTo>
                <a:lnTo>
                  <a:pt x="587" y="136"/>
                </a:lnTo>
                <a:lnTo>
                  <a:pt x="559" y="169"/>
                </a:lnTo>
                <a:lnTo>
                  <a:pt x="527" y="199"/>
                </a:lnTo>
                <a:lnTo>
                  <a:pt x="494" y="228"/>
                </a:lnTo>
                <a:lnTo>
                  <a:pt x="428" y="284"/>
                </a:lnTo>
                <a:lnTo>
                  <a:pt x="354" y="334"/>
                </a:lnTo>
                <a:lnTo>
                  <a:pt x="278" y="378"/>
                </a:lnTo>
                <a:lnTo>
                  <a:pt x="200" y="416"/>
                </a:lnTo>
                <a:lnTo>
                  <a:pt x="167" y="429"/>
                </a:lnTo>
                <a:lnTo>
                  <a:pt x="134" y="438"/>
                </a:lnTo>
                <a:lnTo>
                  <a:pt x="100" y="445"/>
                </a:lnTo>
                <a:lnTo>
                  <a:pt x="66" y="445"/>
                </a:lnTo>
                <a:lnTo>
                  <a:pt x="32" y="438"/>
                </a:lnTo>
                <a:lnTo>
                  <a:pt x="30" y="437"/>
                </a:lnTo>
                <a:lnTo>
                  <a:pt x="30" y="436"/>
                </a:lnTo>
                <a:lnTo>
                  <a:pt x="30" y="435"/>
                </a:lnTo>
                <a:lnTo>
                  <a:pt x="14" y="418"/>
                </a:lnTo>
                <a:lnTo>
                  <a:pt x="5" y="399"/>
                </a:lnTo>
                <a:lnTo>
                  <a:pt x="0" y="378"/>
                </a:lnTo>
                <a:lnTo>
                  <a:pt x="0" y="356"/>
                </a:lnTo>
                <a:lnTo>
                  <a:pt x="4" y="334"/>
                </a:lnTo>
                <a:lnTo>
                  <a:pt x="9" y="313"/>
                </a:lnTo>
                <a:lnTo>
                  <a:pt x="17" y="292"/>
                </a:lnTo>
                <a:lnTo>
                  <a:pt x="38" y="254"/>
                </a:lnTo>
                <a:lnTo>
                  <a:pt x="62" y="219"/>
                </a:lnTo>
                <a:lnTo>
                  <a:pt x="93" y="186"/>
                </a:lnTo>
                <a:lnTo>
                  <a:pt x="124" y="157"/>
                </a:lnTo>
                <a:lnTo>
                  <a:pt x="149" y="139"/>
                </a:lnTo>
                <a:lnTo>
                  <a:pt x="150" y="136"/>
                </a:lnTo>
                <a:lnTo>
                  <a:pt x="151" y="135"/>
                </a:lnTo>
                <a:lnTo>
                  <a:pt x="153" y="135"/>
                </a:lnTo>
                <a:lnTo>
                  <a:pt x="205" y="101"/>
                </a:lnTo>
                <a:lnTo>
                  <a:pt x="261" y="69"/>
                </a:lnTo>
                <a:lnTo>
                  <a:pt x="319" y="44"/>
                </a:lnTo>
                <a:lnTo>
                  <a:pt x="379" y="23"/>
                </a:lnTo>
                <a:lnTo>
                  <a:pt x="439" y="9"/>
                </a:lnTo>
                <a:lnTo>
                  <a:pt x="466" y="5"/>
                </a:lnTo>
                <a:lnTo>
                  <a:pt x="493" y="1"/>
                </a:lnTo>
                <a:lnTo>
                  <a:pt x="52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 descr="C:\Users\user\Desktop\캡처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2" t="11742" r="12614" b="10186"/>
          <a:stretch/>
        </p:blipFill>
        <p:spPr bwMode="auto">
          <a:xfrm>
            <a:off x="2117222" y="1495559"/>
            <a:ext cx="3953814" cy="3866882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12493" y="1209000"/>
            <a:ext cx="4139514" cy="169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요기요의 수수료는 높은 비율을 </a:t>
            </a:r>
            <a:r>
              <a:rPr lang="ko-KR" altLang="en-US" dirty="0" err="1" smtClean="0">
                <a:latin typeface="HY강B" pitchFamily="18" charset="-127"/>
                <a:ea typeface="HY강B" pitchFamily="18" charset="-127"/>
              </a:rPr>
              <a:t>차지하는대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 err="1" smtClean="0">
                <a:latin typeface="HY강B" pitchFamily="18" charset="-127"/>
                <a:ea typeface="HY강B" pitchFamily="18" charset="-127"/>
              </a:rPr>
              <a:t>요기요는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 주문건수에 비례해 주문 금액당 </a:t>
            </a:r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12~18%(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부가세 별도</a:t>
            </a:r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)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의 수수료를 부과한다</a:t>
            </a:r>
            <a:r>
              <a:rPr lang="en-US" altLang="ko-KR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12493" y="3314696"/>
            <a:ext cx="3991233" cy="169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예를 들어</a:t>
            </a:r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피자</a:t>
            </a:r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치킨 업체를 운영하는 </a:t>
            </a:r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A 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씨가 배달 </a:t>
            </a:r>
            <a:r>
              <a:rPr lang="ko-KR" altLang="en-US" dirty="0" err="1" smtClean="0">
                <a:latin typeface="HY강B" pitchFamily="18" charset="-127"/>
                <a:ea typeface="HY강B" pitchFamily="18" charset="-127"/>
              </a:rPr>
              <a:t>앱을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 통해 월 </a:t>
            </a:r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150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만 원의 매출을 올렸을 경우</a:t>
            </a:r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수수료는 </a:t>
            </a:r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18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만</a:t>
            </a:r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~27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만 원까지 올라간다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34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06" t="-196" r="35427" b="196"/>
          <a:stretch/>
        </p:blipFill>
        <p:spPr>
          <a:xfrm>
            <a:off x="1" y="0"/>
            <a:ext cx="1062318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075765" cy="6858000"/>
          </a:xfrm>
          <a:prstGeom prst="rect">
            <a:avLst/>
          </a:prstGeom>
          <a:solidFill>
            <a:schemeClr val="bg2">
              <a:lumMod val="2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06381" y="170645"/>
            <a:ext cx="1529366" cy="152936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478619" y="627482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Cha</a:t>
            </a:r>
            <a:r>
              <a:rPr lang="en-US" altLang="ko-KR" sz="1600" spc="300" dirty="0" smtClean="0">
                <a:solidFill>
                  <a:srgbClr val="663300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pter</a:t>
            </a:r>
            <a:endParaRPr lang="ko-KR" altLang="en-US" sz="1600" spc="300" dirty="0">
              <a:solidFill>
                <a:srgbClr val="663300"/>
              </a:solidFill>
              <a:latin typeface="HY동녘B" panose="02030600000101010101" pitchFamily="18" charset="-127"/>
              <a:ea typeface="문체부 쓰기 정체" panose="02030609000101010101" pitchFamily="17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82846" y="1000854"/>
            <a:ext cx="111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1444" y="1017611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600" dirty="0" smtClean="0">
                <a:solidFill>
                  <a:schemeClr val="bg1"/>
                </a:solidFill>
                <a:latin typeface="-윤고딕310" panose="02030504000101010101" pitchFamily="18" charset="-127"/>
                <a:ea typeface="문체부 쓰기 정체" panose="02030609000101010101" pitchFamily="17" charset="-127"/>
              </a:rPr>
              <a:t>이용</a:t>
            </a:r>
            <a:r>
              <a:rPr lang="ko-KR" altLang="en-US" sz="1400" spc="600" dirty="0" smtClean="0">
                <a:solidFill>
                  <a:schemeClr val="accent2">
                    <a:lumMod val="50000"/>
                  </a:schemeClr>
                </a:solidFill>
                <a:latin typeface="-윤고딕310" panose="02030504000101010101" pitchFamily="18" charset="-127"/>
                <a:ea typeface="문체부 쓰기 정체" panose="02030609000101010101" pitchFamily="17" charset="-127"/>
              </a:rPr>
              <a:t>자 수</a:t>
            </a:r>
            <a:endParaRPr lang="ko-KR" altLang="en-US" sz="1400" spc="600" dirty="0">
              <a:solidFill>
                <a:schemeClr val="accent2">
                  <a:lumMod val="50000"/>
                </a:schemeClr>
              </a:solidFill>
              <a:latin typeface="-윤고딕310" panose="02030504000101010101" pitchFamily="18" charset="-127"/>
              <a:ea typeface="문체부 쓰기 정체" panose="02030609000101010101" pitchFamily="17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1381067" y="69684"/>
            <a:ext cx="704850" cy="727075"/>
            <a:chOff x="8261350" y="182563"/>
            <a:chExt cx="704850" cy="727075"/>
          </a:xfrm>
        </p:grpSpPr>
        <p:sp>
          <p:nvSpPr>
            <p:cNvPr id="14" name="Freeform 142"/>
            <p:cNvSpPr>
              <a:spLocks noEditPoints="1"/>
            </p:cNvSpPr>
            <p:nvPr/>
          </p:nvSpPr>
          <p:spPr bwMode="auto">
            <a:xfrm>
              <a:off x="8261350" y="182563"/>
              <a:ext cx="704850" cy="727075"/>
            </a:xfrm>
            <a:custGeom>
              <a:avLst/>
              <a:gdLst>
                <a:gd name="T0" fmla="*/ 130 w 444"/>
                <a:gd name="T1" fmla="*/ 430 h 458"/>
                <a:gd name="T2" fmla="*/ 147 w 444"/>
                <a:gd name="T3" fmla="*/ 441 h 458"/>
                <a:gd name="T4" fmla="*/ 161 w 444"/>
                <a:gd name="T5" fmla="*/ 444 h 458"/>
                <a:gd name="T6" fmla="*/ 240 w 444"/>
                <a:gd name="T7" fmla="*/ 449 h 458"/>
                <a:gd name="T8" fmla="*/ 284 w 444"/>
                <a:gd name="T9" fmla="*/ 437 h 458"/>
                <a:gd name="T10" fmla="*/ 250 w 444"/>
                <a:gd name="T11" fmla="*/ 427 h 458"/>
                <a:gd name="T12" fmla="*/ 130 w 444"/>
                <a:gd name="T13" fmla="*/ 416 h 458"/>
                <a:gd name="T14" fmla="*/ 9 w 444"/>
                <a:gd name="T15" fmla="*/ 252 h 458"/>
                <a:gd name="T16" fmla="*/ 39 w 444"/>
                <a:gd name="T17" fmla="*/ 338 h 458"/>
                <a:gd name="T18" fmla="*/ 118 w 444"/>
                <a:gd name="T19" fmla="*/ 401 h 458"/>
                <a:gd name="T20" fmla="*/ 220 w 444"/>
                <a:gd name="T21" fmla="*/ 420 h 458"/>
                <a:gd name="T22" fmla="*/ 319 w 444"/>
                <a:gd name="T23" fmla="*/ 397 h 458"/>
                <a:gd name="T24" fmla="*/ 397 w 444"/>
                <a:gd name="T25" fmla="*/ 337 h 458"/>
                <a:gd name="T26" fmla="*/ 433 w 444"/>
                <a:gd name="T27" fmla="*/ 246 h 458"/>
                <a:gd name="T28" fmla="*/ 288 w 444"/>
                <a:gd name="T29" fmla="*/ 225 h 458"/>
                <a:gd name="T30" fmla="*/ 110 w 444"/>
                <a:gd name="T31" fmla="*/ 212 h 458"/>
                <a:gd name="T32" fmla="*/ 75 w 444"/>
                <a:gd name="T33" fmla="*/ 207 h 458"/>
                <a:gd name="T34" fmla="*/ 90 w 444"/>
                <a:gd name="T35" fmla="*/ 182 h 458"/>
                <a:gd name="T36" fmla="*/ 73 w 444"/>
                <a:gd name="T37" fmla="*/ 199 h 458"/>
                <a:gd name="T38" fmla="*/ 111 w 444"/>
                <a:gd name="T39" fmla="*/ 181 h 458"/>
                <a:gd name="T40" fmla="*/ 118 w 444"/>
                <a:gd name="T41" fmla="*/ 206 h 458"/>
                <a:gd name="T42" fmla="*/ 126 w 444"/>
                <a:gd name="T43" fmla="*/ 207 h 458"/>
                <a:gd name="T44" fmla="*/ 292 w 444"/>
                <a:gd name="T45" fmla="*/ 218 h 458"/>
                <a:gd name="T46" fmla="*/ 388 w 444"/>
                <a:gd name="T47" fmla="*/ 193 h 458"/>
                <a:gd name="T48" fmla="*/ 265 w 444"/>
                <a:gd name="T49" fmla="*/ 183 h 458"/>
                <a:gd name="T50" fmla="*/ 88 w 444"/>
                <a:gd name="T51" fmla="*/ 0 h 458"/>
                <a:gd name="T52" fmla="*/ 93 w 444"/>
                <a:gd name="T53" fmla="*/ 4 h 458"/>
                <a:gd name="T54" fmla="*/ 181 w 444"/>
                <a:gd name="T55" fmla="*/ 173 h 458"/>
                <a:gd name="T56" fmla="*/ 306 w 444"/>
                <a:gd name="T57" fmla="*/ 177 h 458"/>
                <a:gd name="T58" fmla="*/ 406 w 444"/>
                <a:gd name="T59" fmla="*/ 189 h 458"/>
                <a:gd name="T60" fmla="*/ 439 w 444"/>
                <a:gd name="T61" fmla="*/ 200 h 458"/>
                <a:gd name="T62" fmla="*/ 444 w 444"/>
                <a:gd name="T63" fmla="*/ 242 h 458"/>
                <a:gd name="T64" fmla="*/ 407 w 444"/>
                <a:gd name="T65" fmla="*/ 338 h 458"/>
                <a:gd name="T66" fmla="*/ 327 w 444"/>
                <a:gd name="T67" fmla="*/ 403 h 458"/>
                <a:gd name="T68" fmla="*/ 299 w 444"/>
                <a:gd name="T69" fmla="*/ 434 h 458"/>
                <a:gd name="T70" fmla="*/ 285 w 444"/>
                <a:gd name="T71" fmla="*/ 452 h 458"/>
                <a:gd name="T72" fmla="*/ 255 w 444"/>
                <a:gd name="T73" fmla="*/ 456 h 458"/>
                <a:gd name="T74" fmla="*/ 178 w 444"/>
                <a:gd name="T75" fmla="*/ 457 h 458"/>
                <a:gd name="T76" fmla="*/ 130 w 444"/>
                <a:gd name="T77" fmla="*/ 445 h 458"/>
                <a:gd name="T78" fmla="*/ 123 w 444"/>
                <a:gd name="T79" fmla="*/ 424 h 458"/>
                <a:gd name="T80" fmla="*/ 67 w 444"/>
                <a:gd name="T81" fmla="*/ 381 h 458"/>
                <a:gd name="T82" fmla="*/ 8 w 444"/>
                <a:gd name="T83" fmla="*/ 293 h 458"/>
                <a:gd name="T84" fmla="*/ 7 w 444"/>
                <a:gd name="T85" fmla="*/ 186 h 458"/>
                <a:gd name="T86" fmla="*/ 9 w 444"/>
                <a:gd name="T87" fmla="*/ 182 h 458"/>
                <a:gd name="T88" fmla="*/ 49 w 444"/>
                <a:gd name="T89" fmla="*/ 176 h 458"/>
                <a:gd name="T90" fmla="*/ 52 w 444"/>
                <a:gd name="T91" fmla="*/ 102 h 458"/>
                <a:gd name="T92" fmla="*/ 30 w 444"/>
                <a:gd name="T93" fmla="*/ 47 h 458"/>
                <a:gd name="T94" fmla="*/ 35 w 444"/>
                <a:gd name="T95" fmla="*/ 43 h 458"/>
                <a:gd name="T96" fmla="*/ 54 w 444"/>
                <a:gd name="T97" fmla="*/ 74 h 458"/>
                <a:gd name="T98" fmla="*/ 97 w 444"/>
                <a:gd name="T99" fmla="*/ 173 h 458"/>
                <a:gd name="T100" fmla="*/ 88 w 444"/>
                <a:gd name="T101" fmla="*/ 60 h 458"/>
                <a:gd name="T102" fmla="*/ 84 w 444"/>
                <a:gd name="T103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4" h="458">
                  <a:moveTo>
                    <a:pt x="130" y="416"/>
                  </a:moveTo>
                  <a:lnTo>
                    <a:pt x="130" y="424"/>
                  </a:lnTo>
                  <a:lnTo>
                    <a:pt x="130" y="430"/>
                  </a:lnTo>
                  <a:lnTo>
                    <a:pt x="134" y="435"/>
                  </a:lnTo>
                  <a:lnTo>
                    <a:pt x="141" y="440"/>
                  </a:lnTo>
                  <a:lnTo>
                    <a:pt x="147" y="441"/>
                  </a:lnTo>
                  <a:lnTo>
                    <a:pt x="151" y="443"/>
                  </a:lnTo>
                  <a:lnTo>
                    <a:pt x="156" y="444"/>
                  </a:lnTo>
                  <a:lnTo>
                    <a:pt x="161" y="444"/>
                  </a:lnTo>
                  <a:lnTo>
                    <a:pt x="186" y="448"/>
                  </a:lnTo>
                  <a:lnTo>
                    <a:pt x="212" y="449"/>
                  </a:lnTo>
                  <a:lnTo>
                    <a:pt x="240" y="449"/>
                  </a:lnTo>
                  <a:lnTo>
                    <a:pt x="267" y="445"/>
                  </a:lnTo>
                  <a:lnTo>
                    <a:pt x="279" y="441"/>
                  </a:lnTo>
                  <a:lnTo>
                    <a:pt x="284" y="437"/>
                  </a:lnTo>
                  <a:lnTo>
                    <a:pt x="287" y="430"/>
                  </a:lnTo>
                  <a:lnTo>
                    <a:pt x="287" y="419"/>
                  </a:lnTo>
                  <a:lnTo>
                    <a:pt x="250" y="427"/>
                  </a:lnTo>
                  <a:lnTo>
                    <a:pt x="212" y="430"/>
                  </a:lnTo>
                  <a:lnTo>
                    <a:pt x="170" y="426"/>
                  </a:lnTo>
                  <a:lnTo>
                    <a:pt x="130" y="416"/>
                  </a:lnTo>
                  <a:close/>
                  <a:moveTo>
                    <a:pt x="12" y="189"/>
                  </a:moveTo>
                  <a:lnTo>
                    <a:pt x="8" y="220"/>
                  </a:lnTo>
                  <a:lnTo>
                    <a:pt x="9" y="252"/>
                  </a:lnTo>
                  <a:lnTo>
                    <a:pt x="14" y="282"/>
                  </a:lnTo>
                  <a:lnTo>
                    <a:pt x="25" y="310"/>
                  </a:lnTo>
                  <a:lnTo>
                    <a:pt x="39" y="338"/>
                  </a:lnTo>
                  <a:lnTo>
                    <a:pt x="60" y="363"/>
                  </a:lnTo>
                  <a:lnTo>
                    <a:pt x="88" y="385"/>
                  </a:lnTo>
                  <a:lnTo>
                    <a:pt x="118" y="401"/>
                  </a:lnTo>
                  <a:lnTo>
                    <a:pt x="151" y="413"/>
                  </a:lnTo>
                  <a:lnTo>
                    <a:pt x="186" y="419"/>
                  </a:lnTo>
                  <a:lnTo>
                    <a:pt x="220" y="420"/>
                  </a:lnTo>
                  <a:lnTo>
                    <a:pt x="254" y="418"/>
                  </a:lnTo>
                  <a:lnTo>
                    <a:pt x="288" y="410"/>
                  </a:lnTo>
                  <a:lnTo>
                    <a:pt x="319" y="397"/>
                  </a:lnTo>
                  <a:lnTo>
                    <a:pt x="348" y="381"/>
                  </a:lnTo>
                  <a:lnTo>
                    <a:pt x="374" y="360"/>
                  </a:lnTo>
                  <a:lnTo>
                    <a:pt x="397" y="337"/>
                  </a:lnTo>
                  <a:lnTo>
                    <a:pt x="414" y="309"/>
                  </a:lnTo>
                  <a:lnTo>
                    <a:pt x="427" y="279"/>
                  </a:lnTo>
                  <a:lnTo>
                    <a:pt x="433" y="246"/>
                  </a:lnTo>
                  <a:lnTo>
                    <a:pt x="435" y="211"/>
                  </a:lnTo>
                  <a:lnTo>
                    <a:pt x="361" y="221"/>
                  </a:lnTo>
                  <a:lnTo>
                    <a:pt x="288" y="225"/>
                  </a:lnTo>
                  <a:lnTo>
                    <a:pt x="213" y="224"/>
                  </a:lnTo>
                  <a:lnTo>
                    <a:pt x="162" y="220"/>
                  </a:lnTo>
                  <a:lnTo>
                    <a:pt x="110" y="212"/>
                  </a:lnTo>
                  <a:lnTo>
                    <a:pt x="109" y="212"/>
                  </a:lnTo>
                  <a:lnTo>
                    <a:pt x="106" y="212"/>
                  </a:lnTo>
                  <a:lnTo>
                    <a:pt x="75" y="207"/>
                  </a:lnTo>
                  <a:lnTo>
                    <a:pt x="42" y="199"/>
                  </a:lnTo>
                  <a:lnTo>
                    <a:pt x="12" y="189"/>
                  </a:lnTo>
                  <a:close/>
                  <a:moveTo>
                    <a:pt x="90" y="182"/>
                  </a:moveTo>
                  <a:lnTo>
                    <a:pt x="18" y="185"/>
                  </a:lnTo>
                  <a:lnTo>
                    <a:pt x="46" y="194"/>
                  </a:lnTo>
                  <a:lnTo>
                    <a:pt x="73" y="199"/>
                  </a:lnTo>
                  <a:lnTo>
                    <a:pt x="102" y="203"/>
                  </a:lnTo>
                  <a:lnTo>
                    <a:pt x="90" y="182"/>
                  </a:lnTo>
                  <a:close/>
                  <a:moveTo>
                    <a:pt x="111" y="181"/>
                  </a:moveTo>
                  <a:lnTo>
                    <a:pt x="101" y="182"/>
                  </a:lnTo>
                  <a:lnTo>
                    <a:pt x="111" y="204"/>
                  </a:lnTo>
                  <a:lnTo>
                    <a:pt x="118" y="206"/>
                  </a:lnTo>
                  <a:lnTo>
                    <a:pt x="111" y="181"/>
                  </a:lnTo>
                  <a:close/>
                  <a:moveTo>
                    <a:pt x="123" y="181"/>
                  </a:moveTo>
                  <a:lnTo>
                    <a:pt x="126" y="207"/>
                  </a:lnTo>
                  <a:lnTo>
                    <a:pt x="174" y="214"/>
                  </a:lnTo>
                  <a:lnTo>
                    <a:pt x="224" y="216"/>
                  </a:lnTo>
                  <a:lnTo>
                    <a:pt x="292" y="218"/>
                  </a:lnTo>
                  <a:lnTo>
                    <a:pt x="359" y="212"/>
                  </a:lnTo>
                  <a:lnTo>
                    <a:pt x="426" y="204"/>
                  </a:lnTo>
                  <a:lnTo>
                    <a:pt x="388" y="193"/>
                  </a:lnTo>
                  <a:lnTo>
                    <a:pt x="347" y="187"/>
                  </a:lnTo>
                  <a:lnTo>
                    <a:pt x="306" y="185"/>
                  </a:lnTo>
                  <a:lnTo>
                    <a:pt x="265" y="183"/>
                  </a:lnTo>
                  <a:lnTo>
                    <a:pt x="225" y="182"/>
                  </a:lnTo>
                  <a:lnTo>
                    <a:pt x="123" y="181"/>
                  </a:lnTo>
                  <a:close/>
                  <a:moveTo>
                    <a:pt x="88" y="0"/>
                  </a:moveTo>
                  <a:lnTo>
                    <a:pt x="90" y="0"/>
                  </a:lnTo>
                  <a:lnTo>
                    <a:pt x="92" y="2"/>
                  </a:lnTo>
                  <a:lnTo>
                    <a:pt x="93" y="4"/>
                  </a:lnTo>
                  <a:lnTo>
                    <a:pt x="109" y="88"/>
                  </a:lnTo>
                  <a:lnTo>
                    <a:pt x="122" y="172"/>
                  </a:lnTo>
                  <a:lnTo>
                    <a:pt x="181" y="173"/>
                  </a:lnTo>
                  <a:lnTo>
                    <a:pt x="241" y="176"/>
                  </a:lnTo>
                  <a:lnTo>
                    <a:pt x="272" y="176"/>
                  </a:lnTo>
                  <a:lnTo>
                    <a:pt x="306" y="177"/>
                  </a:lnTo>
                  <a:lnTo>
                    <a:pt x="340" y="178"/>
                  </a:lnTo>
                  <a:lnTo>
                    <a:pt x="373" y="181"/>
                  </a:lnTo>
                  <a:lnTo>
                    <a:pt x="406" y="189"/>
                  </a:lnTo>
                  <a:lnTo>
                    <a:pt x="436" y="199"/>
                  </a:lnTo>
                  <a:lnTo>
                    <a:pt x="437" y="200"/>
                  </a:lnTo>
                  <a:lnTo>
                    <a:pt x="439" y="200"/>
                  </a:lnTo>
                  <a:lnTo>
                    <a:pt x="441" y="202"/>
                  </a:lnTo>
                  <a:lnTo>
                    <a:pt x="443" y="204"/>
                  </a:lnTo>
                  <a:lnTo>
                    <a:pt x="444" y="242"/>
                  </a:lnTo>
                  <a:lnTo>
                    <a:pt x="437" y="278"/>
                  </a:lnTo>
                  <a:lnTo>
                    <a:pt x="426" y="309"/>
                  </a:lnTo>
                  <a:lnTo>
                    <a:pt x="407" y="338"/>
                  </a:lnTo>
                  <a:lnTo>
                    <a:pt x="384" y="364"/>
                  </a:lnTo>
                  <a:lnTo>
                    <a:pt x="357" y="386"/>
                  </a:lnTo>
                  <a:lnTo>
                    <a:pt x="327" y="403"/>
                  </a:lnTo>
                  <a:lnTo>
                    <a:pt x="295" y="416"/>
                  </a:lnTo>
                  <a:lnTo>
                    <a:pt x="297" y="426"/>
                  </a:lnTo>
                  <a:lnTo>
                    <a:pt x="299" y="434"/>
                  </a:lnTo>
                  <a:lnTo>
                    <a:pt x="299" y="441"/>
                  </a:lnTo>
                  <a:lnTo>
                    <a:pt x="293" y="448"/>
                  </a:lnTo>
                  <a:lnTo>
                    <a:pt x="285" y="452"/>
                  </a:lnTo>
                  <a:lnTo>
                    <a:pt x="275" y="453"/>
                  </a:lnTo>
                  <a:lnTo>
                    <a:pt x="265" y="454"/>
                  </a:lnTo>
                  <a:lnTo>
                    <a:pt x="255" y="456"/>
                  </a:lnTo>
                  <a:lnTo>
                    <a:pt x="212" y="458"/>
                  </a:lnTo>
                  <a:lnTo>
                    <a:pt x="196" y="458"/>
                  </a:lnTo>
                  <a:lnTo>
                    <a:pt x="178" y="457"/>
                  </a:lnTo>
                  <a:lnTo>
                    <a:pt x="160" y="456"/>
                  </a:lnTo>
                  <a:lnTo>
                    <a:pt x="143" y="452"/>
                  </a:lnTo>
                  <a:lnTo>
                    <a:pt x="130" y="445"/>
                  </a:lnTo>
                  <a:lnTo>
                    <a:pt x="123" y="439"/>
                  </a:lnTo>
                  <a:lnTo>
                    <a:pt x="122" y="432"/>
                  </a:lnTo>
                  <a:lnTo>
                    <a:pt x="123" y="424"/>
                  </a:lnTo>
                  <a:lnTo>
                    <a:pt x="126" y="414"/>
                  </a:lnTo>
                  <a:lnTo>
                    <a:pt x="94" y="399"/>
                  </a:lnTo>
                  <a:lnTo>
                    <a:pt x="67" y="381"/>
                  </a:lnTo>
                  <a:lnTo>
                    <a:pt x="42" y="356"/>
                  </a:lnTo>
                  <a:lnTo>
                    <a:pt x="22" y="326"/>
                  </a:lnTo>
                  <a:lnTo>
                    <a:pt x="8" y="293"/>
                  </a:lnTo>
                  <a:lnTo>
                    <a:pt x="0" y="257"/>
                  </a:lnTo>
                  <a:lnTo>
                    <a:pt x="0" y="221"/>
                  </a:lnTo>
                  <a:lnTo>
                    <a:pt x="7" y="186"/>
                  </a:lnTo>
                  <a:lnTo>
                    <a:pt x="7" y="183"/>
                  </a:lnTo>
                  <a:lnTo>
                    <a:pt x="8" y="182"/>
                  </a:lnTo>
                  <a:lnTo>
                    <a:pt x="9" y="182"/>
                  </a:lnTo>
                  <a:lnTo>
                    <a:pt x="9" y="181"/>
                  </a:lnTo>
                  <a:lnTo>
                    <a:pt x="11" y="181"/>
                  </a:lnTo>
                  <a:lnTo>
                    <a:pt x="49" y="176"/>
                  </a:lnTo>
                  <a:lnTo>
                    <a:pt x="85" y="173"/>
                  </a:lnTo>
                  <a:lnTo>
                    <a:pt x="64" y="127"/>
                  </a:lnTo>
                  <a:lnTo>
                    <a:pt x="52" y="102"/>
                  </a:lnTo>
                  <a:lnTo>
                    <a:pt x="41" y="76"/>
                  </a:lnTo>
                  <a:lnTo>
                    <a:pt x="30" y="50"/>
                  </a:lnTo>
                  <a:lnTo>
                    <a:pt x="30" y="47"/>
                  </a:lnTo>
                  <a:lnTo>
                    <a:pt x="31" y="46"/>
                  </a:lnTo>
                  <a:lnTo>
                    <a:pt x="33" y="45"/>
                  </a:lnTo>
                  <a:lnTo>
                    <a:pt x="35" y="43"/>
                  </a:lnTo>
                  <a:lnTo>
                    <a:pt x="38" y="45"/>
                  </a:lnTo>
                  <a:lnTo>
                    <a:pt x="39" y="46"/>
                  </a:lnTo>
                  <a:lnTo>
                    <a:pt x="54" y="74"/>
                  </a:lnTo>
                  <a:lnTo>
                    <a:pt x="67" y="102"/>
                  </a:lnTo>
                  <a:lnTo>
                    <a:pt x="79" y="131"/>
                  </a:lnTo>
                  <a:lnTo>
                    <a:pt x="97" y="173"/>
                  </a:lnTo>
                  <a:lnTo>
                    <a:pt x="109" y="173"/>
                  </a:lnTo>
                  <a:lnTo>
                    <a:pt x="97" y="117"/>
                  </a:lnTo>
                  <a:lnTo>
                    <a:pt x="88" y="60"/>
                  </a:lnTo>
                  <a:lnTo>
                    <a:pt x="81" y="5"/>
                  </a:lnTo>
                  <a:lnTo>
                    <a:pt x="83" y="3"/>
                  </a:lnTo>
                  <a:lnTo>
                    <a:pt x="84" y="2"/>
                  </a:lnTo>
                  <a:lnTo>
                    <a:pt x="85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43"/>
            <p:cNvSpPr>
              <a:spLocks/>
            </p:cNvSpPr>
            <p:nvPr/>
          </p:nvSpPr>
          <p:spPr bwMode="auto">
            <a:xfrm>
              <a:off x="8558213" y="203200"/>
              <a:ext cx="107950" cy="225425"/>
            </a:xfrm>
            <a:custGeom>
              <a:avLst/>
              <a:gdLst>
                <a:gd name="T0" fmla="*/ 9 w 68"/>
                <a:gd name="T1" fmla="*/ 0 h 142"/>
                <a:gd name="T2" fmla="*/ 12 w 68"/>
                <a:gd name="T3" fmla="*/ 2 h 142"/>
                <a:gd name="T4" fmla="*/ 13 w 68"/>
                <a:gd name="T5" fmla="*/ 3 h 142"/>
                <a:gd name="T6" fmla="*/ 17 w 68"/>
                <a:gd name="T7" fmla="*/ 13 h 142"/>
                <a:gd name="T8" fmla="*/ 16 w 68"/>
                <a:gd name="T9" fmla="*/ 24 h 142"/>
                <a:gd name="T10" fmla="*/ 13 w 68"/>
                <a:gd name="T11" fmla="*/ 33 h 142"/>
                <a:gd name="T12" fmla="*/ 15 w 68"/>
                <a:gd name="T13" fmla="*/ 43 h 142"/>
                <a:gd name="T14" fmla="*/ 21 w 68"/>
                <a:gd name="T15" fmla="*/ 53 h 142"/>
                <a:gd name="T16" fmla="*/ 29 w 68"/>
                <a:gd name="T17" fmla="*/ 57 h 142"/>
                <a:gd name="T18" fmla="*/ 37 w 68"/>
                <a:gd name="T19" fmla="*/ 59 h 142"/>
                <a:gd name="T20" fmla="*/ 43 w 68"/>
                <a:gd name="T21" fmla="*/ 66 h 142"/>
                <a:gd name="T22" fmla="*/ 45 w 68"/>
                <a:gd name="T23" fmla="*/ 75 h 142"/>
                <a:gd name="T24" fmla="*/ 43 w 68"/>
                <a:gd name="T25" fmla="*/ 83 h 142"/>
                <a:gd name="T26" fmla="*/ 40 w 68"/>
                <a:gd name="T27" fmla="*/ 91 h 142"/>
                <a:gd name="T28" fmla="*/ 36 w 68"/>
                <a:gd name="T29" fmla="*/ 97 h 142"/>
                <a:gd name="T30" fmla="*/ 32 w 68"/>
                <a:gd name="T31" fmla="*/ 109 h 142"/>
                <a:gd name="T32" fmla="*/ 30 w 68"/>
                <a:gd name="T33" fmla="*/ 117 h 142"/>
                <a:gd name="T34" fmla="*/ 34 w 68"/>
                <a:gd name="T35" fmla="*/ 123 h 142"/>
                <a:gd name="T36" fmla="*/ 43 w 68"/>
                <a:gd name="T37" fmla="*/ 126 h 142"/>
                <a:gd name="T38" fmla="*/ 55 w 68"/>
                <a:gd name="T39" fmla="*/ 131 h 142"/>
                <a:gd name="T40" fmla="*/ 67 w 68"/>
                <a:gd name="T41" fmla="*/ 136 h 142"/>
                <a:gd name="T42" fmla="*/ 68 w 68"/>
                <a:gd name="T43" fmla="*/ 138 h 142"/>
                <a:gd name="T44" fmla="*/ 68 w 68"/>
                <a:gd name="T45" fmla="*/ 139 h 142"/>
                <a:gd name="T46" fmla="*/ 68 w 68"/>
                <a:gd name="T47" fmla="*/ 140 h 142"/>
                <a:gd name="T48" fmla="*/ 67 w 68"/>
                <a:gd name="T49" fmla="*/ 142 h 142"/>
                <a:gd name="T50" fmla="*/ 64 w 68"/>
                <a:gd name="T51" fmla="*/ 142 h 142"/>
                <a:gd name="T52" fmla="*/ 54 w 68"/>
                <a:gd name="T53" fmla="*/ 139 h 142"/>
                <a:gd name="T54" fmla="*/ 42 w 68"/>
                <a:gd name="T55" fmla="*/ 136 h 142"/>
                <a:gd name="T56" fmla="*/ 30 w 68"/>
                <a:gd name="T57" fmla="*/ 131 h 142"/>
                <a:gd name="T58" fmla="*/ 23 w 68"/>
                <a:gd name="T59" fmla="*/ 126 h 142"/>
                <a:gd name="T60" fmla="*/ 17 w 68"/>
                <a:gd name="T61" fmla="*/ 118 h 142"/>
                <a:gd name="T62" fmla="*/ 17 w 68"/>
                <a:gd name="T63" fmla="*/ 109 h 142"/>
                <a:gd name="T64" fmla="*/ 23 w 68"/>
                <a:gd name="T65" fmla="*/ 96 h 142"/>
                <a:gd name="T66" fmla="*/ 25 w 68"/>
                <a:gd name="T67" fmla="*/ 92 h 142"/>
                <a:gd name="T68" fmla="*/ 26 w 68"/>
                <a:gd name="T69" fmla="*/ 91 h 142"/>
                <a:gd name="T70" fmla="*/ 28 w 68"/>
                <a:gd name="T71" fmla="*/ 88 h 142"/>
                <a:gd name="T72" fmla="*/ 29 w 68"/>
                <a:gd name="T73" fmla="*/ 87 h 142"/>
                <a:gd name="T74" fmla="*/ 29 w 68"/>
                <a:gd name="T75" fmla="*/ 85 h 142"/>
                <a:gd name="T76" fmla="*/ 29 w 68"/>
                <a:gd name="T77" fmla="*/ 83 h 142"/>
                <a:gd name="T78" fmla="*/ 29 w 68"/>
                <a:gd name="T79" fmla="*/ 80 h 142"/>
                <a:gd name="T80" fmla="*/ 28 w 68"/>
                <a:gd name="T81" fmla="*/ 75 h 142"/>
                <a:gd name="T82" fmla="*/ 25 w 68"/>
                <a:gd name="T83" fmla="*/ 71 h 142"/>
                <a:gd name="T84" fmla="*/ 25 w 68"/>
                <a:gd name="T85" fmla="*/ 68 h 142"/>
                <a:gd name="T86" fmla="*/ 24 w 68"/>
                <a:gd name="T87" fmla="*/ 67 h 142"/>
                <a:gd name="T88" fmla="*/ 24 w 68"/>
                <a:gd name="T89" fmla="*/ 66 h 142"/>
                <a:gd name="T90" fmla="*/ 23 w 68"/>
                <a:gd name="T91" fmla="*/ 66 h 142"/>
                <a:gd name="T92" fmla="*/ 21 w 68"/>
                <a:gd name="T93" fmla="*/ 66 h 142"/>
                <a:gd name="T94" fmla="*/ 20 w 68"/>
                <a:gd name="T95" fmla="*/ 64 h 142"/>
                <a:gd name="T96" fmla="*/ 19 w 68"/>
                <a:gd name="T97" fmla="*/ 64 h 142"/>
                <a:gd name="T98" fmla="*/ 16 w 68"/>
                <a:gd name="T99" fmla="*/ 62 h 142"/>
                <a:gd name="T100" fmla="*/ 13 w 68"/>
                <a:gd name="T101" fmla="*/ 61 h 142"/>
                <a:gd name="T102" fmla="*/ 11 w 68"/>
                <a:gd name="T103" fmla="*/ 59 h 142"/>
                <a:gd name="T104" fmla="*/ 7 w 68"/>
                <a:gd name="T105" fmla="*/ 58 h 142"/>
                <a:gd name="T106" fmla="*/ 4 w 68"/>
                <a:gd name="T107" fmla="*/ 55 h 142"/>
                <a:gd name="T108" fmla="*/ 0 w 68"/>
                <a:gd name="T109" fmla="*/ 46 h 142"/>
                <a:gd name="T110" fmla="*/ 0 w 68"/>
                <a:gd name="T111" fmla="*/ 36 h 142"/>
                <a:gd name="T112" fmla="*/ 3 w 68"/>
                <a:gd name="T113" fmla="*/ 26 h 142"/>
                <a:gd name="T114" fmla="*/ 6 w 68"/>
                <a:gd name="T115" fmla="*/ 16 h 142"/>
                <a:gd name="T116" fmla="*/ 6 w 68"/>
                <a:gd name="T117" fmla="*/ 7 h 142"/>
                <a:gd name="T118" fmla="*/ 6 w 68"/>
                <a:gd name="T119" fmla="*/ 4 h 142"/>
                <a:gd name="T120" fmla="*/ 7 w 68"/>
                <a:gd name="T121" fmla="*/ 2 h 142"/>
                <a:gd name="T122" fmla="*/ 8 w 68"/>
                <a:gd name="T123" fmla="*/ 2 h 142"/>
                <a:gd name="T124" fmla="*/ 9 w 68"/>
                <a:gd name="T125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8" h="142">
                  <a:moveTo>
                    <a:pt x="9" y="0"/>
                  </a:moveTo>
                  <a:lnTo>
                    <a:pt x="12" y="2"/>
                  </a:lnTo>
                  <a:lnTo>
                    <a:pt x="13" y="3"/>
                  </a:lnTo>
                  <a:lnTo>
                    <a:pt x="17" y="13"/>
                  </a:lnTo>
                  <a:lnTo>
                    <a:pt x="16" y="24"/>
                  </a:lnTo>
                  <a:lnTo>
                    <a:pt x="13" y="33"/>
                  </a:lnTo>
                  <a:lnTo>
                    <a:pt x="15" y="43"/>
                  </a:lnTo>
                  <a:lnTo>
                    <a:pt x="21" y="53"/>
                  </a:lnTo>
                  <a:lnTo>
                    <a:pt x="29" y="57"/>
                  </a:lnTo>
                  <a:lnTo>
                    <a:pt x="37" y="59"/>
                  </a:lnTo>
                  <a:lnTo>
                    <a:pt x="43" y="66"/>
                  </a:lnTo>
                  <a:lnTo>
                    <a:pt x="45" y="75"/>
                  </a:lnTo>
                  <a:lnTo>
                    <a:pt x="43" y="83"/>
                  </a:lnTo>
                  <a:lnTo>
                    <a:pt x="40" y="91"/>
                  </a:lnTo>
                  <a:lnTo>
                    <a:pt x="36" y="97"/>
                  </a:lnTo>
                  <a:lnTo>
                    <a:pt x="32" y="109"/>
                  </a:lnTo>
                  <a:lnTo>
                    <a:pt x="30" y="117"/>
                  </a:lnTo>
                  <a:lnTo>
                    <a:pt x="34" y="123"/>
                  </a:lnTo>
                  <a:lnTo>
                    <a:pt x="43" y="126"/>
                  </a:lnTo>
                  <a:lnTo>
                    <a:pt x="55" y="131"/>
                  </a:lnTo>
                  <a:lnTo>
                    <a:pt x="67" y="136"/>
                  </a:lnTo>
                  <a:lnTo>
                    <a:pt x="68" y="138"/>
                  </a:lnTo>
                  <a:lnTo>
                    <a:pt x="68" y="139"/>
                  </a:lnTo>
                  <a:lnTo>
                    <a:pt x="68" y="140"/>
                  </a:lnTo>
                  <a:lnTo>
                    <a:pt x="67" y="142"/>
                  </a:lnTo>
                  <a:lnTo>
                    <a:pt x="64" y="142"/>
                  </a:lnTo>
                  <a:lnTo>
                    <a:pt x="54" y="139"/>
                  </a:lnTo>
                  <a:lnTo>
                    <a:pt x="42" y="136"/>
                  </a:lnTo>
                  <a:lnTo>
                    <a:pt x="30" y="131"/>
                  </a:lnTo>
                  <a:lnTo>
                    <a:pt x="23" y="126"/>
                  </a:lnTo>
                  <a:lnTo>
                    <a:pt x="17" y="118"/>
                  </a:lnTo>
                  <a:lnTo>
                    <a:pt x="17" y="109"/>
                  </a:lnTo>
                  <a:lnTo>
                    <a:pt x="23" y="96"/>
                  </a:lnTo>
                  <a:lnTo>
                    <a:pt x="25" y="92"/>
                  </a:lnTo>
                  <a:lnTo>
                    <a:pt x="26" y="91"/>
                  </a:lnTo>
                  <a:lnTo>
                    <a:pt x="28" y="88"/>
                  </a:lnTo>
                  <a:lnTo>
                    <a:pt x="29" y="87"/>
                  </a:lnTo>
                  <a:lnTo>
                    <a:pt x="29" y="85"/>
                  </a:lnTo>
                  <a:lnTo>
                    <a:pt x="29" y="83"/>
                  </a:lnTo>
                  <a:lnTo>
                    <a:pt x="29" y="80"/>
                  </a:lnTo>
                  <a:lnTo>
                    <a:pt x="28" y="75"/>
                  </a:lnTo>
                  <a:lnTo>
                    <a:pt x="25" y="71"/>
                  </a:lnTo>
                  <a:lnTo>
                    <a:pt x="25" y="68"/>
                  </a:lnTo>
                  <a:lnTo>
                    <a:pt x="24" y="67"/>
                  </a:lnTo>
                  <a:lnTo>
                    <a:pt x="24" y="66"/>
                  </a:lnTo>
                  <a:lnTo>
                    <a:pt x="23" y="66"/>
                  </a:lnTo>
                  <a:lnTo>
                    <a:pt x="21" y="66"/>
                  </a:lnTo>
                  <a:lnTo>
                    <a:pt x="20" y="64"/>
                  </a:lnTo>
                  <a:lnTo>
                    <a:pt x="19" y="64"/>
                  </a:lnTo>
                  <a:lnTo>
                    <a:pt x="16" y="62"/>
                  </a:lnTo>
                  <a:lnTo>
                    <a:pt x="13" y="61"/>
                  </a:lnTo>
                  <a:lnTo>
                    <a:pt x="11" y="59"/>
                  </a:lnTo>
                  <a:lnTo>
                    <a:pt x="7" y="58"/>
                  </a:lnTo>
                  <a:lnTo>
                    <a:pt x="4" y="55"/>
                  </a:lnTo>
                  <a:lnTo>
                    <a:pt x="0" y="46"/>
                  </a:lnTo>
                  <a:lnTo>
                    <a:pt x="0" y="36"/>
                  </a:lnTo>
                  <a:lnTo>
                    <a:pt x="3" y="26"/>
                  </a:lnTo>
                  <a:lnTo>
                    <a:pt x="6" y="16"/>
                  </a:lnTo>
                  <a:lnTo>
                    <a:pt x="6" y="7"/>
                  </a:lnTo>
                  <a:lnTo>
                    <a:pt x="6" y="4"/>
                  </a:lnTo>
                  <a:lnTo>
                    <a:pt x="7" y="2"/>
                  </a:lnTo>
                  <a:lnTo>
                    <a:pt x="8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44"/>
            <p:cNvSpPr>
              <a:spLocks/>
            </p:cNvSpPr>
            <p:nvPr/>
          </p:nvSpPr>
          <p:spPr bwMode="auto">
            <a:xfrm>
              <a:off x="8469313" y="203200"/>
              <a:ext cx="55563" cy="174625"/>
            </a:xfrm>
            <a:custGeom>
              <a:avLst/>
              <a:gdLst>
                <a:gd name="T0" fmla="*/ 4 w 35"/>
                <a:gd name="T1" fmla="*/ 0 h 110"/>
                <a:gd name="T2" fmla="*/ 7 w 35"/>
                <a:gd name="T3" fmla="*/ 2 h 110"/>
                <a:gd name="T4" fmla="*/ 16 w 35"/>
                <a:gd name="T5" fmla="*/ 11 h 110"/>
                <a:gd name="T6" fmla="*/ 20 w 35"/>
                <a:gd name="T7" fmla="*/ 24 h 110"/>
                <a:gd name="T8" fmla="*/ 20 w 35"/>
                <a:gd name="T9" fmla="*/ 34 h 110"/>
                <a:gd name="T10" fmla="*/ 16 w 35"/>
                <a:gd name="T11" fmla="*/ 45 h 110"/>
                <a:gd name="T12" fmla="*/ 14 w 35"/>
                <a:gd name="T13" fmla="*/ 54 h 110"/>
                <a:gd name="T14" fmla="*/ 18 w 35"/>
                <a:gd name="T15" fmla="*/ 64 h 110"/>
                <a:gd name="T16" fmla="*/ 24 w 35"/>
                <a:gd name="T17" fmla="*/ 70 h 110"/>
                <a:gd name="T18" fmla="*/ 29 w 35"/>
                <a:gd name="T19" fmla="*/ 74 h 110"/>
                <a:gd name="T20" fmla="*/ 33 w 35"/>
                <a:gd name="T21" fmla="*/ 79 h 110"/>
                <a:gd name="T22" fmla="*/ 35 w 35"/>
                <a:gd name="T23" fmla="*/ 85 h 110"/>
                <a:gd name="T24" fmla="*/ 34 w 35"/>
                <a:gd name="T25" fmla="*/ 98 h 110"/>
                <a:gd name="T26" fmla="*/ 29 w 35"/>
                <a:gd name="T27" fmla="*/ 109 h 110"/>
                <a:gd name="T28" fmla="*/ 26 w 35"/>
                <a:gd name="T29" fmla="*/ 110 h 110"/>
                <a:gd name="T30" fmla="*/ 25 w 35"/>
                <a:gd name="T31" fmla="*/ 110 h 110"/>
                <a:gd name="T32" fmla="*/ 24 w 35"/>
                <a:gd name="T33" fmla="*/ 109 h 110"/>
                <a:gd name="T34" fmla="*/ 22 w 35"/>
                <a:gd name="T35" fmla="*/ 108 h 110"/>
                <a:gd name="T36" fmla="*/ 24 w 35"/>
                <a:gd name="T37" fmla="*/ 106 h 110"/>
                <a:gd name="T38" fmla="*/ 25 w 35"/>
                <a:gd name="T39" fmla="*/ 92 h 110"/>
                <a:gd name="T40" fmla="*/ 18 w 35"/>
                <a:gd name="T41" fmla="*/ 79 h 110"/>
                <a:gd name="T42" fmla="*/ 16 w 35"/>
                <a:gd name="T43" fmla="*/ 75 h 110"/>
                <a:gd name="T44" fmla="*/ 13 w 35"/>
                <a:gd name="T45" fmla="*/ 74 h 110"/>
                <a:gd name="T46" fmla="*/ 9 w 35"/>
                <a:gd name="T47" fmla="*/ 70 h 110"/>
                <a:gd name="T48" fmla="*/ 7 w 35"/>
                <a:gd name="T49" fmla="*/ 67 h 110"/>
                <a:gd name="T50" fmla="*/ 4 w 35"/>
                <a:gd name="T51" fmla="*/ 63 h 110"/>
                <a:gd name="T52" fmla="*/ 3 w 35"/>
                <a:gd name="T53" fmla="*/ 61 h 110"/>
                <a:gd name="T54" fmla="*/ 3 w 35"/>
                <a:gd name="T55" fmla="*/ 55 h 110"/>
                <a:gd name="T56" fmla="*/ 3 w 35"/>
                <a:gd name="T57" fmla="*/ 51 h 110"/>
                <a:gd name="T58" fmla="*/ 4 w 35"/>
                <a:gd name="T59" fmla="*/ 47 h 110"/>
                <a:gd name="T60" fmla="*/ 5 w 35"/>
                <a:gd name="T61" fmla="*/ 43 h 110"/>
                <a:gd name="T62" fmla="*/ 8 w 35"/>
                <a:gd name="T63" fmla="*/ 30 h 110"/>
                <a:gd name="T64" fmla="*/ 7 w 35"/>
                <a:gd name="T65" fmla="*/ 19 h 110"/>
                <a:gd name="T66" fmla="*/ 0 w 35"/>
                <a:gd name="T67" fmla="*/ 7 h 110"/>
                <a:gd name="T68" fmla="*/ 0 w 35"/>
                <a:gd name="T69" fmla="*/ 6 h 110"/>
                <a:gd name="T70" fmla="*/ 0 w 35"/>
                <a:gd name="T71" fmla="*/ 3 h 110"/>
                <a:gd name="T72" fmla="*/ 3 w 35"/>
                <a:gd name="T73" fmla="*/ 2 h 110"/>
                <a:gd name="T74" fmla="*/ 4 w 35"/>
                <a:gd name="T7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" h="110">
                  <a:moveTo>
                    <a:pt x="4" y="0"/>
                  </a:moveTo>
                  <a:lnTo>
                    <a:pt x="7" y="2"/>
                  </a:lnTo>
                  <a:lnTo>
                    <a:pt x="16" y="11"/>
                  </a:lnTo>
                  <a:lnTo>
                    <a:pt x="20" y="24"/>
                  </a:lnTo>
                  <a:lnTo>
                    <a:pt x="20" y="34"/>
                  </a:lnTo>
                  <a:lnTo>
                    <a:pt x="16" y="45"/>
                  </a:lnTo>
                  <a:lnTo>
                    <a:pt x="14" y="54"/>
                  </a:lnTo>
                  <a:lnTo>
                    <a:pt x="18" y="64"/>
                  </a:lnTo>
                  <a:lnTo>
                    <a:pt x="24" y="70"/>
                  </a:lnTo>
                  <a:lnTo>
                    <a:pt x="29" y="74"/>
                  </a:lnTo>
                  <a:lnTo>
                    <a:pt x="33" y="79"/>
                  </a:lnTo>
                  <a:lnTo>
                    <a:pt x="35" y="85"/>
                  </a:lnTo>
                  <a:lnTo>
                    <a:pt x="34" y="98"/>
                  </a:lnTo>
                  <a:lnTo>
                    <a:pt x="29" y="109"/>
                  </a:lnTo>
                  <a:lnTo>
                    <a:pt x="26" y="110"/>
                  </a:lnTo>
                  <a:lnTo>
                    <a:pt x="25" y="110"/>
                  </a:lnTo>
                  <a:lnTo>
                    <a:pt x="24" y="109"/>
                  </a:lnTo>
                  <a:lnTo>
                    <a:pt x="22" y="108"/>
                  </a:lnTo>
                  <a:lnTo>
                    <a:pt x="24" y="106"/>
                  </a:lnTo>
                  <a:lnTo>
                    <a:pt x="25" y="92"/>
                  </a:lnTo>
                  <a:lnTo>
                    <a:pt x="18" y="79"/>
                  </a:lnTo>
                  <a:lnTo>
                    <a:pt x="16" y="75"/>
                  </a:lnTo>
                  <a:lnTo>
                    <a:pt x="13" y="74"/>
                  </a:lnTo>
                  <a:lnTo>
                    <a:pt x="9" y="70"/>
                  </a:lnTo>
                  <a:lnTo>
                    <a:pt x="7" y="67"/>
                  </a:lnTo>
                  <a:lnTo>
                    <a:pt x="4" y="63"/>
                  </a:lnTo>
                  <a:lnTo>
                    <a:pt x="3" y="61"/>
                  </a:lnTo>
                  <a:lnTo>
                    <a:pt x="3" y="55"/>
                  </a:lnTo>
                  <a:lnTo>
                    <a:pt x="3" y="51"/>
                  </a:lnTo>
                  <a:lnTo>
                    <a:pt x="4" y="47"/>
                  </a:lnTo>
                  <a:lnTo>
                    <a:pt x="5" y="43"/>
                  </a:lnTo>
                  <a:lnTo>
                    <a:pt x="8" y="30"/>
                  </a:lnTo>
                  <a:lnTo>
                    <a:pt x="7" y="19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3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45"/>
            <p:cNvSpPr>
              <a:spLocks/>
            </p:cNvSpPr>
            <p:nvPr/>
          </p:nvSpPr>
          <p:spPr bwMode="auto">
            <a:xfrm>
              <a:off x="8713788" y="195263"/>
              <a:ext cx="66675" cy="222250"/>
            </a:xfrm>
            <a:custGeom>
              <a:avLst/>
              <a:gdLst>
                <a:gd name="T0" fmla="*/ 37 w 42"/>
                <a:gd name="T1" fmla="*/ 0 h 140"/>
                <a:gd name="T2" fmla="*/ 40 w 42"/>
                <a:gd name="T3" fmla="*/ 4 h 140"/>
                <a:gd name="T4" fmla="*/ 36 w 42"/>
                <a:gd name="T5" fmla="*/ 17 h 140"/>
                <a:gd name="T6" fmla="*/ 25 w 42"/>
                <a:gd name="T7" fmla="*/ 28 h 140"/>
                <a:gd name="T8" fmla="*/ 24 w 42"/>
                <a:gd name="T9" fmla="*/ 42 h 140"/>
                <a:gd name="T10" fmla="*/ 33 w 42"/>
                <a:gd name="T11" fmla="*/ 52 h 140"/>
                <a:gd name="T12" fmla="*/ 41 w 42"/>
                <a:gd name="T13" fmla="*/ 63 h 140"/>
                <a:gd name="T14" fmla="*/ 42 w 42"/>
                <a:gd name="T15" fmla="*/ 73 h 140"/>
                <a:gd name="T16" fmla="*/ 38 w 42"/>
                <a:gd name="T17" fmla="*/ 83 h 140"/>
                <a:gd name="T18" fmla="*/ 24 w 42"/>
                <a:gd name="T19" fmla="*/ 90 h 140"/>
                <a:gd name="T20" fmla="*/ 16 w 42"/>
                <a:gd name="T21" fmla="*/ 94 h 140"/>
                <a:gd name="T22" fmla="*/ 12 w 42"/>
                <a:gd name="T23" fmla="*/ 98 h 140"/>
                <a:gd name="T24" fmla="*/ 8 w 42"/>
                <a:gd name="T25" fmla="*/ 105 h 140"/>
                <a:gd name="T26" fmla="*/ 10 w 42"/>
                <a:gd name="T27" fmla="*/ 111 h 140"/>
                <a:gd name="T28" fmla="*/ 12 w 42"/>
                <a:gd name="T29" fmla="*/ 120 h 140"/>
                <a:gd name="T30" fmla="*/ 17 w 42"/>
                <a:gd name="T31" fmla="*/ 131 h 140"/>
                <a:gd name="T32" fmla="*/ 23 w 42"/>
                <a:gd name="T33" fmla="*/ 136 h 140"/>
                <a:gd name="T34" fmla="*/ 21 w 42"/>
                <a:gd name="T35" fmla="*/ 140 h 140"/>
                <a:gd name="T36" fmla="*/ 17 w 42"/>
                <a:gd name="T37" fmla="*/ 140 h 140"/>
                <a:gd name="T38" fmla="*/ 3 w 42"/>
                <a:gd name="T39" fmla="*/ 122 h 140"/>
                <a:gd name="T40" fmla="*/ 0 w 42"/>
                <a:gd name="T41" fmla="*/ 106 h 140"/>
                <a:gd name="T42" fmla="*/ 2 w 42"/>
                <a:gd name="T43" fmla="*/ 97 h 140"/>
                <a:gd name="T44" fmla="*/ 7 w 42"/>
                <a:gd name="T45" fmla="*/ 90 h 140"/>
                <a:gd name="T46" fmla="*/ 14 w 42"/>
                <a:gd name="T47" fmla="*/ 86 h 140"/>
                <a:gd name="T48" fmla="*/ 20 w 42"/>
                <a:gd name="T49" fmla="*/ 83 h 140"/>
                <a:gd name="T50" fmla="*/ 28 w 42"/>
                <a:gd name="T51" fmla="*/ 80 h 140"/>
                <a:gd name="T52" fmla="*/ 31 w 42"/>
                <a:gd name="T53" fmla="*/ 72 h 140"/>
                <a:gd name="T54" fmla="*/ 29 w 42"/>
                <a:gd name="T55" fmla="*/ 63 h 140"/>
                <a:gd name="T56" fmla="*/ 21 w 42"/>
                <a:gd name="T57" fmla="*/ 56 h 140"/>
                <a:gd name="T58" fmla="*/ 16 w 42"/>
                <a:gd name="T59" fmla="*/ 51 h 140"/>
                <a:gd name="T60" fmla="*/ 12 w 42"/>
                <a:gd name="T61" fmla="*/ 42 h 140"/>
                <a:gd name="T62" fmla="*/ 12 w 42"/>
                <a:gd name="T63" fmla="*/ 31 h 140"/>
                <a:gd name="T64" fmla="*/ 23 w 42"/>
                <a:gd name="T65" fmla="*/ 18 h 140"/>
                <a:gd name="T66" fmla="*/ 32 w 42"/>
                <a:gd name="T67" fmla="*/ 4 h 140"/>
                <a:gd name="T68" fmla="*/ 33 w 42"/>
                <a:gd name="T6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" h="140">
                  <a:moveTo>
                    <a:pt x="36" y="0"/>
                  </a:moveTo>
                  <a:lnTo>
                    <a:pt x="37" y="0"/>
                  </a:lnTo>
                  <a:lnTo>
                    <a:pt x="40" y="1"/>
                  </a:lnTo>
                  <a:lnTo>
                    <a:pt x="40" y="4"/>
                  </a:lnTo>
                  <a:lnTo>
                    <a:pt x="40" y="12"/>
                  </a:lnTo>
                  <a:lnTo>
                    <a:pt x="36" y="17"/>
                  </a:lnTo>
                  <a:lnTo>
                    <a:pt x="31" y="21"/>
                  </a:lnTo>
                  <a:lnTo>
                    <a:pt x="25" y="28"/>
                  </a:lnTo>
                  <a:lnTo>
                    <a:pt x="23" y="35"/>
                  </a:lnTo>
                  <a:lnTo>
                    <a:pt x="24" y="42"/>
                  </a:lnTo>
                  <a:lnTo>
                    <a:pt x="28" y="47"/>
                  </a:lnTo>
                  <a:lnTo>
                    <a:pt x="33" y="52"/>
                  </a:lnTo>
                  <a:lnTo>
                    <a:pt x="38" y="58"/>
                  </a:lnTo>
                  <a:lnTo>
                    <a:pt x="41" y="63"/>
                  </a:lnTo>
                  <a:lnTo>
                    <a:pt x="42" y="68"/>
                  </a:lnTo>
                  <a:lnTo>
                    <a:pt x="42" y="73"/>
                  </a:lnTo>
                  <a:lnTo>
                    <a:pt x="41" y="79"/>
                  </a:lnTo>
                  <a:lnTo>
                    <a:pt x="38" y="83"/>
                  </a:lnTo>
                  <a:lnTo>
                    <a:pt x="32" y="88"/>
                  </a:lnTo>
                  <a:lnTo>
                    <a:pt x="24" y="90"/>
                  </a:lnTo>
                  <a:lnTo>
                    <a:pt x="16" y="93"/>
                  </a:lnTo>
                  <a:lnTo>
                    <a:pt x="16" y="94"/>
                  </a:lnTo>
                  <a:lnTo>
                    <a:pt x="14" y="96"/>
                  </a:lnTo>
                  <a:lnTo>
                    <a:pt x="12" y="98"/>
                  </a:lnTo>
                  <a:lnTo>
                    <a:pt x="10" y="101"/>
                  </a:lnTo>
                  <a:lnTo>
                    <a:pt x="8" y="105"/>
                  </a:lnTo>
                  <a:lnTo>
                    <a:pt x="8" y="107"/>
                  </a:lnTo>
                  <a:lnTo>
                    <a:pt x="10" y="111"/>
                  </a:lnTo>
                  <a:lnTo>
                    <a:pt x="10" y="115"/>
                  </a:lnTo>
                  <a:lnTo>
                    <a:pt x="12" y="120"/>
                  </a:lnTo>
                  <a:lnTo>
                    <a:pt x="14" y="126"/>
                  </a:lnTo>
                  <a:lnTo>
                    <a:pt x="17" y="131"/>
                  </a:lnTo>
                  <a:lnTo>
                    <a:pt x="21" y="135"/>
                  </a:lnTo>
                  <a:lnTo>
                    <a:pt x="23" y="136"/>
                  </a:lnTo>
                  <a:lnTo>
                    <a:pt x="21" y="138"/>
                  </a:lnTo>
                  <a:lnTo>
                    <a:pt x="21" y="140"/>
                  </a:lnTo>
                  <a:lnTo>
                    <a:pt x="19" y="140"/>
                  </a:lnTo>
                  <a:lnTo>
                    <a:pt x="17" y="140"/>
                  </a:lnTo>
                  <a:lnTo>
                    <a:pt x="8" y="132"/>
                  </a:lnTo>
                  <a:lnTo>
                    <a:pt x="3" y="122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0" y="101"/>
                  </a:lnTo>
                  <a:lnTo>
                    <a:pt x="2" y="97"/>
                  </a:lnTo>
                  <a:lnTo>
                    <a:pt x="4" y="93"/>
                  </a:lnTo>
                  <a:lnTo>
                    <a:pt x="7" y="90"/>
                  </a:lnTo>
                  <a:lnTo>
                    <a:pt x="11" y="89"/>
                  </a:lnTo>
                  <a:lnTo>
                    <a:pt x="14" y="86"/>
                  </a:lnTo>
                  <a:lnTo>
                    <a:pt x="16" y="85"/>
                  </a:lnTo>
                  <a:lnTo>
                    <a:pt x="20" y="83"/>
                  </a:lnTo>
                  <a:lnTo>
                    <a:pt x="24" y="81"/>
                  </a:lnTo>
                  <a:lnTo>
                    <a:pt x="28" y="80"/>
                  </a:lnTo>
                  <a:lnTo>
                    <a:pt x="29" y="76"/>
                  </a:lnTo>
                  <a:lnTo>
                    <a:pt x="31" y="72"/>
                  </a:lnTo>
                  <a:lnTo>
                    <a:pt x="31" y="68"/>
                  </a:lnTo>
                  <a:lnTo>
                    <a:pt x="29" y="63"/>
                  </a:lnTo>
                  <a:lnTo>
                    <a:pt x="24" y="58"/>
                  </a:lnTo>
                  <a:lnTo>
                    <a:pt x="21" y="56"/>
                  </a:lnTo>
                  <a:lnTo>
                    <a:pt x="19" y="54"/>
                  </a:lnTo>
                  <a:lnTo>
                    <a:pt x="16" y="51"/>
                  </a:lnTo>
                  <a:lnTo>
                    <a:pt x="14" y="46"/>
                  </a:lnTo>
                  <a:lnTo>
                    <a:pt x="12" y="42"/>
                  </a:lnTo>
                  <a:lnTo>
                    <a:pt x="11" y="37"/>
                  </a:lnTo>
                  <a:lnTo>
                    <a:pt x="12" y="31"/>
                  </a:lnTo>
                  <a:lnTo>
                    <a:pt x="16" y="24"/>
                  </a:lnTo>
                  <a:lnTo>
                    <a:pt x="23" y="18"/>
                  </a:lnTo>
                  <a:lnTo>
                    <a:pt x="28" y="12"/>
                  </a:lnTo>
                  <a:lnTo>
                    <a:pt x="32" y="4"/>
                  </a:lnTo>
                  <a:lnTo>
                    <a:pt x="32" y="1"/>
                  </a:lnTo>
                  <a:lnTo>
                    <a:pt x="33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46"/>
            <p:cNvSpPr>
              <a:spLocks/>
            </p:cNvSpPr>
            <p:nvPr/>
          </p:nvSpPr>
          <p:spPr bwMode="auto">
            <a:xfrm>
              <a:off x="8826500" y="300038"/>
              <a:ext cx="77788" cy="119063"/>
            </a:xfrm>
            <a:custGeom>
              <a:avLst/>
              <a:gdLst>
                <a:gd name="T0" fmla="*/ 39 w 49"/>
                <a:gd name="T1" fmla="*/ 0 h 75"/>
                <a:gd name="T2" fmla="*/ 41 w 49"/>
                <a:gd name="T3" fmla="*/ 0 h 75"/>
                <a:gd name="T4" fmla="*/ 42 w 49"/>
                <a:gd name="T5" fmla="*/ 1 h 75"/>
                <a:gd name="T6" fmla="*/ 46 w 49"/>
                <a:gd name="T7" fmla="*/ 10 h 75"/>
                <a:gd name="T8" fmla="*/ 49 w 49"/>
                <a:gd name="T9" fmla="*/ 22 h 75"/>
                <a:gd name="T10" fmla="*/ 49 w 49"/>
                <a:gd name="T11" fmla="*/ 34 h 75"/>
                <a:gd name="T12" fmla="*/ 45 w 49"/>
                <a:gd name="T13" fmla="*/ 43 h 75"/>
                <a:gd name="T14" fmla="*/ 42 w 49"/>
                <a:gd name="T15" fmla="*/ 47 h 75"/>
                <a:gd name="T16" fmla="*/ 38 w 49"/>
                <a:gd name="T17" fmla="*/ 51 h 75"/>
                <a:gd name="T18" fmla="*/ 34 w 49"/>
                <a:gd name="T19" fmla="*/ 53 h 75"/>
                <a:gd name="T20" fmla="*/ 28 w 49"/>
                <a:gd name="T21" fmla="*/ 54 h 75"/>
                <a:gd name="T22" fmla="*/ 20 w 49"/>
                <a:gd name="T23" fmla="*/ 56 h 75"/>
                <a:gd name="T24" fmla="*/ 13 w 49"/>
                <a:gd name="T25" fmla="*/ 57 h 75"/>
                <a:gd name="T26" fmla="*/ 8 w 49"/>
                <a:gd name="T27" fmla="*/ 61 h 75"/>
                <a:gd name="T28" fmla="*/ 8 w 49"/>
                <a:gd name="T29" fmla="*/ 69 h 75"/>
                <a:gd name="T30" fmla="*/ 9 w 49"/>
                <a:gd name="T31" fmla="*/ 69 h 75"/>
                <a:gd name="T32" fmla="*/ 11 w 49"/>
                <a:gd name="T33" fmla="*/ 70 h 75"/>
                <a:gd name="T34" fmla="*/ 9 w 49"/>
                <a:gd name="T35" fmla="*/ 73 h 75"/>
                <a:gd name="T36" fmla="*/ 8 w 49"/>
                <a:gd name="T37" fmla="*/ 75 h 75"/>
                <a:gd name="T38" fmla="*/ 5 w 49"/>
                <a:gd name="T39" fmla="*/ 75 h 75"/>
                <a:gd name="T40" fmla="*/ 4 w 49"/>
                <a:gd name="T41" fmla="*/ 75 h 75"/>
                <a:gd name="T42" fmla="*/ 3 w 49"/>
                <a:gd name="T43" fmla="*/ 74 h 75"/>
                <a:gd name="T44" fmla="*/ 0 w 49"/>
                <a:gd name="T45" fmla="*/ 65 h 75"/>
                <a:gd name="T46" fmla="*/ 3 w 49"/>
                <a:gd name="T47" fmla="*/ 56 h 75"/>
                <a:gd name="T48" fmla="*/ 9 w 49"/>
                <a:gd name="T49" fmla="*/ 49 h 75"/>
                <a:gd name="T50" fmla="*/ 15 w 49"/>
                <a:gd name="T51" fmla="*/ 47 h 75"/>
                <a:gd name="T52" fmla="*/ 21 w 49"/>
                <a:gd name="T53" fmla="*/ 45 h 75"/>
                <a:gd name="T54" fmla="*/ 28 w 49"/>
                <a:gd name="T55" fmla="*/ 45 h 75"/>
                <a:gd name="T56" fmla="*/ 34 w 49"/>
                <a:gd name="T57" fmla="*/ 41 h 75"/>
                <a:gd name="T58" fmla="*/ 38 w 49"/>
                <a:gd name="T59" fmla="*/ 36 h 75"/>
                <a:gd name="T60" fmla="*/ 39 w 49"/>
                <a:gd name="T61" fmla="*/ 26 h 75"/>
                <a:gd name="T62" fmla="*/ 38 w 49"/>
                <a:gd name="T63" fmla="*/ 14 h 75"/>
                <a:gd name="T64" fmla="*/ 37 w 49"/>
                <a:gd name="T65" fmla="*/ 2 h 75"/>
                <a:gd name="T66" fmla="*/ 37 w 49"/>
                <a:gd name="T67" fmla="*/ 1 h 75"/>
                <a:gd name="T68" fmla="*/ 38 w 49"/>
                <a:gd name="T69" fmla="*/ 0 h 75"/>
                <a:gd name="T70" fmla="*/ 39 w 49"/>
                <a:gd name="T7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" h="75">
                  <a:moveTo>
                    <a:pt x="39" y="0"/>
                  </a:moveTo>
                  <a:lnTo>
                    <a:pt x="41" y="0"/>
                  </a:lnTo>
                  <a:lnTo>
                    <a:pt x="42" y="1"/>
                  </a:lnTo>
                  <a:lnTo>
                    <a:pt x="46" y="10"/>
                  </a:lnTo>
                  <a:lnTo>
                    <a:pt x="49" y="22"/>
                  </a:lnTo>
                  <a:lnTo>
                    <a:pt x="49" y="34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8" y="51"/>
                  </a:lnTo>
                  <a:lnTo>
                    <a:pt x="34" y="53"/>
                  </a:lnTo>
                  <a:lnTo>
                    <a:pt x="28" y="54"/>
                  </a:lnTo>
                  <a:lnTo>
                    <a:pt x="20" y="56"/>
                  </a:lnTo>
                  <a:lnTo>
                    <a:pt x="13" y="57"/>
                  </a:lnTo>
                  <a:lnTo>
                    <a:pt x="8" y="61"/>
                  </a:lnTo>
                  <a:lnTo>
                    <a:pt x="8" y="69"/>
                  </a:lnTo>
                  <a:lnTo>
                    <a:pt x="9" y="69"/>
                  </a:lnTo>
                  <a:lnTo>
                    <a:pt x="11" y="70"/>
                  </a:lnTo>
                  <a:lnTo>
                    <a:pt x="9" y="73"/>
                  </a:lnTo>
                  <a:lnTo>
                    <a:pt x="8" y="75"/>
                  </a:lnTo>
                  <a:lnTo>
                    <a:pt x="5" y="75"/>
                  </a:lnTo>
                  <a:lnTo>
                    <a:pt x="4" y="75"/>
                  </a:lnTo>
                  <a:lnTo>
                    <a:pt x="3" y="74"/>
                  </a:lnTo>
                  <a:lnTo>
                    <a:pt x="0" y="65"/>
                  </a:lnTo>
                  <a:lnTo>
                    <a:pt x="3" y="56"/>
                  </a:lnTo>
                  <a:lnTo>
                    <a:pt x="9" y="49"/>
                  </a:lnTo>
                  <a:lnTo>
                    <a:pt x="15" y="47"/>
                  </a:lnTo>
                  <a:lnTo>
                    <a:pt x="21" y="45"/>
                  </a:lnTo>
                  <a:lnTo>
                    <a:pt x="28" y="45"/>
                  </a:lnTo>
                  <a:lnTo>
                    <a:pt x="34" y="41"/>
                  </a:lnTo>
                  <a:lnTo>
                    <a:pt x="38" y="36"/>
                  </a:lnTo>
                  <a:lnTo>
                    <a:pt x="39" y="26"/>
                  </a:lnTo>
                  <a:lnTo>
                    <a:pt x="38" y="14"/>
                  </a:lnTo>
                  <a:lnTo>
                    <a:pt x="37" y="2"/>
                  </a:lnTo>
                  <a:lnTo>
                    <a:pt x="37" y="1"/>
                  </a:lnTo>
                  <a:lnTo>
                    <a:pt x="38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574359" y="449682"/>
            <a:ext cx="684213" cy="355600"/>
            <a:chOff x="4645025" y="277813"/>
            <a:chExt cx="684213" cy="355600"/>
          </a:xfrm>
        </p:grpSpPr>
        <p:sp>
          <p:nvSpPr>
            <p:cNvPr id="20" name="Freeform 121"/>
            <p:cNvSpPr>
              <a:spLocks noEditPoints="1"/>
            </p:cNvSpPr>
            <p:nvPr/>
          </p:nvSpPr>
          <p:spPr bwMode="auto">
            <a:xfrm>
              <a:off x="4886325" y="434975"/>
              <a:ext cx="127000" cy="87313"/>
            </a:xfrm>
            <a:custGeom>
              <a:avLst/>
              <a:gdLst>
                <a:gd name="T0" fmla="*/ 21 w 80"/>
                <a:gd name="T1" fmla="*/ 15 h 55"/>
                <a:gd name="T2" fmla="*/ 34 w 80"/>
                <a:gd name="T3" fmla="*/ 30 h 55"/>
                <a:gd name="T4" fmla="*/ 49 w 80"/>
                <a:gd name="T5" fmla="*/ 36 h 55"/>
                <a:gd name="T6" fmla="*/ 62 w 80"/>
                <a:gd name="T7" fmla="*/ 26 h 55"/>
                <a:gd name="T8" fmla="*/ 46 w 80"/>
                <a:gd name="T9" fmla="*/ 22 h 55"/>
                <a:gd name="T10" fmla="*/ 47 w 80"/>
                <a:gd name="T11" fmla="*/ 26 h 55"/>
                <a:gd name="T12" fmla="*/ 50 w 80"/>
                <a:gd name="T13" fmla="*/ 26 h 55"/>
                <a:gd name="T14" fmla="*/ 52 w 80"/>
                <a:gd name="T15" fmla="*/ 26 h 55"/>
                <a:gd name="T16" fmla="*/ 50 w 80"/>
                <a:gd name="T17" fmla="*/ 30 h 55"/>
                <a:gd name="T18" fmla="*/ 46 w 80"/>
                <a:gd name="T19" fmla="*/ 30 h 55"/>
                <a:gd name="T20" fmla="*/ 43 w 80"/>
                <a:gd name="T21" fmla="*/ 27 h 55"/>
                <a:gd name="T22" fmla="*/ 42 w 80"/>
                <a:gd name="T23" fmla="*/ 21 h 55"/>
                <a:gd name="T24" fmla="*/ 43 w 80"/>
                <a:gd name="T25" fmla="*/ 18 h 55"/>
                <a:gd name="T26" fmla="*/ 7 w 80"/>
                <a:gd name="T27" fmla="*/ 2 h 55"/>
                <a:gd name="T28" fmla="*/ 7 w 80"/>
                <a:gd name="T29" fmla="*/ 17 h 55"/>
                <a:gd name="T30" fmla="*/ 21 w 80"/>
                <a:gd name="T31" fmla="*/ 39 h 55"/>
                <a:gd name="T32" fmla="*/ 43 w 80"/>
                <a:gd name="T33" fmla="*/ 48 h 55"/>
                <a:gd name="T34" fmla="*/ 64 w 80"/>
                <a:gd name="T35" fmla="*/ 39 h 55"/>
                <a:gd name="T36" fmla="*/ 66 w 80"/>
                <a:gd name="T37" fmla="*/ 27 h 55"/>
                <a:gd name="T38" fmla="*/ 59 w 80"/>
                <a:gd name="T39" fmla="*/ 38 h 55"/>
                <a:gd name="T40" fmla="*/ 45 w 80"/>
                <a:gd name="T41" fmla="*/ 40 h 55"/>
                <a:gd name="T42" fmla="*/ 25 w 80"/>
                <a:gd name="T43" fmla="*/ 31 h 55"/>
                <a:gd name="T44" fmla="*/ 13 w 80"/>
                <a:gd name="T45" fmla="*/ 5 h 55"/>
                <a:gd name="T46" fmla="*/ 7 w 80"/>
                <a:gd name="T47" fmla="*/ 0 h 55"/>
                <a:gd name="T48" fmla="*/ 15 w 80"/>
                <a:gd name="T49" fmla="*/ 1 h 55"/>
                <a:gd name="T50" fmla="*/ 16 w 80"/>
                <a:gd name="T51" fmla="*/ 2 h 55"/>
                <a:gd name="T52" fmla="*/ 79 w 80"/>
                <a:gd name="T53" fmla="*/ 26 h 55"/>
                <a:gd name="T54" fmla="*/ 80 w 80"/>
                <a:gd name="T55" fmla="*/ 30 h 55"/>
                <a:gd name="T56" fmla="*/ 77 w 80"/>
                <a:gd name="T57" fmla="*/ 31 h 55"/>
                <a:gd name="T58" fmla="*/ 68 w 80"/>
                <a:gd name="T59" fmla="*/ 44 h 55"/>
                <a:gd name="T60" fmla="*/ 42 w 80"/>
                <a:gd name="T61" fmla="*/ 55 h 55"/>
                <a:gd name="T62" fmla="*/ 18 w 80"/>
                <a:gd name="T63" fmla="*/ 47 h 55"/>
                <a:gd name="T64" fmla="*/ 3 w 80"/>
                <a:gd name="T65" fmla="*/ 26 h 55"/>
                <a:gd name="T66" fmla="*/ 3 w 80"/>
                <a:gd name="T67" fmla="*/ 2 h 55"/>
                <a:gd name="T68" fmla="*/ 4 w 80"/>
                <a:gd name="T69" fmla="*/ 1 h 55"/>
                <a:gd name="T70" fmla="*/ 5 w 80"/>
                <a:gd name="T71" fmla="*/ 1 h 55"/>
                <a:gd name="T72" fmla="*/ 7 w 80"/>
                <a:gd name="T7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0" h="55">
                  <a:moveTo>
                    <a:pt x="17" y="7"/>
                  </a:moveTo>
                  <a:lnTo>
                    <a:pt x="21" y="15"/>
                  </a:lnTo>
                  <a:lnTo>
                    <a:pt x="26" y="23"/>
                  </a:lnTo>
                  <a:lnTo>
                    <a:pt x="34" y="30"/>
                  </a:lnTo>
                  <a:lnTo>
                    <a:pt x="42" y="35"/>
                  </a:lnTo>
                  <a:lnTo>
                    <a:pt x="49" y="36"/>
                  </a:lnTo>
                  <a:lnTo>
                    <a:pt x="56" y="34"/>
                  </a:lnTo>
                  <a:lnTo>
                    <a:pt x="62" y="26"/>
                  </a:lnTo>
                  <a:lnTo>
                    <a:pt x="46" y="19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7" y="26"/>
                  </a:lnTo>
                  <a:lnTo>
                    <a:pt x="49" y="26"/>
                  </a:lnTo>
                  <a:lnTo>
                    <a:pt x="50" y="26"/>
                  </a:lnTo>
                  <a:lnTo>
                    <a:pt x="51" y="26"/>
                  </a:lnTo>
                  <a:lnTo>
                    <a:pt x="52" y="26"/>
                  </a:lnTo>
                  <a:lnTo>
                    <a:pt x="52" y="27"/>
                  </a:lnTo>
                  <a:lnTo>
                    <a:pt x="50" y="30"/>
                  </a:lnTo>
                  <a:lnTo>
                    <a:pt x="49" y="30"/>
                  </a:lnTo>
                  <a:lnTo>
                    <a:pt x="46" y="30"/>
                  </a:lnTo>
                  <a:lnTo>
                    <a:pt x="45" y="28"/>
                  </a:lnTo>
                  <a:lnTo>
                    <a:pt x="43" y="27"/>
                  </a:lnTo>
                  <a:lnTo>
                    <a:pt x="42" y="24"/>
                  </a:lnTo>
                  <a:lnTo>
                    <a:pt x="42" y="21"/>
                  </a:lnTo>
                  <a:lnTo>
                    <a:pt x="42" y="18"/>
                  </a:lnTo>
                  <a:lnTo>
                    <a:pt x="43" y="18"/>
                  </a:lnTo>
                  <a:lnTo>
                    <a:pt x="17" y="7"/>
                  </a:lnTo>
                  <a:close/>
                  <a:moveTo>
                    <a:pt x="7" y="2"/>
                  </a:moveTo>
                  <a:lnTo>
                    <a:pt x="7" y="4"/>
                  </a:lnTo>
                  <a:lnTo>
                    <a:pt x="7" y="17"/>
                  </a:lnTo>
                  <a:lnTo>
                    <a:pt x="12" y="28"/>
                  </a:lnTo>
                  <a:lnTo>
                    <a:pt x="21" y="39"/>
                  </a:lnTo>
                  <a:lnTo>
                    <a:pt x="32" y="45"/>
                  </a:lnTo>
                  <a:lnTo>
                    <a:pt x="43" y="48"/>
                  </a:lnTo>
                  <a:lnTo>
                    <a:pt x="55" y="44"/>
                  </a:lnTo>
                  <a:lnTo>
                    <a:pt x="64" y="39"/>
                  </a:lnTo>
                  <a:lnTo>
                    <a:pt x="73" y="30"/>
                  </a:lnTo>
                  <a:lnTo>
                    <a:pt x="66" y="27"/>
                  </a:lnTo>
                  <a:lnTo>
                    <a:pt x="64" y="34"/>
                  </a:lnTo>
                  <a:lnTo>
                    <a:pt x="59" y="38"/>
                  </a:lnTo>
                  <a:lnTo>
                    <a:pt x="52" y="40"/>
                  </a:lnTo>
                  <a:lnTo>
                    <a:pt x="45" y="40"/>
                  </a:lnTo>
                  <a:lnTo>
                    <a:pt x="38" y="39"/>
                  </a:lnTo>
                  <a:lnTo>
                    <a:pt x="25" y="31"/>
                  </a:lnTo>
                  <a:lnTo>
                    <a:pt x="16" y="19"/>
                  </a:lnTo>
                  <a:lnTo>
                    <a:pt x="13" y="5"/>
                  </a:lnTo>
                  <a:lnTo>
                    <a:pt x="7" y="2"/>
                  </a:lnTo>
                  <a:close/>
                  <a:moveTo>
                    <a:pt x="7" y="0"/>
                  </a:moveTo>
                  <a:lnTo>
                    <a:pt x="13" y="2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79" y="26"/>
                  </a:lnTo>
                  <a:lnTo>
                    <a:pt x="80" y="27"/>
                  </a:lnTo>
                  <a:lnTo>
                    <a:pt x="80" y="30"/>
                  </a:lnTo>
                  <a:lnTo>
                    <a:pt x="79" y="31"/>
                  </a:lnTo>
                  <a:lnTo>
                    <a:pt x="77" y="31"/>
                  </a:lnTo>
                  <a:lnTo>
                    <a:pt x="77" y="32"/>
                  </a:lnTo>
                  <a:lnTo>
                    <a:pt x="68" y="44"/>
                  </a:lnTo>
                  <a:lnTo>
                    <a:pt x="56" y="52"/>
                  </a:lnTo>
                  <a:lnTo>
                    <a:pt x="42" y="55"/>
                  </a:lnTo>
                  <a:lnTo>
                    <a:pt x="28" y="52"/>
                  </a:lnTo>
                  <a:lnTo>
                    <a:pt x="18" y="47"/>
                  </a:lnTo>
                  <a:lnTo>
                    <a:pt x="9" y="38"/>
                  </a:lnTo>
                  <a:lnTo>
                    <a:pt x="3" y="26"/>
                  </a:lnTo>
                  <a:lnTo>
                    <a:pt x="0" y="14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22"/>
            <p:cNvSpPr>
              <a:spLocks/>
            </p:cNvSpPr>
            <p:nvPr/>
          </p:nvSpPr>
          <p:spPr bwMode="auto">
            <a:xfrm>
              <a:off x="4933950" y="461963"/>
              <a:ext cx="12700" cy="9525"/>
            </a:xfrm>
            <a:custGeom>
              <a:avLst/>
              <a:gdLst>
                <a:gd name="T0" fmla="*/ 2 w 8"/>
                <a:gd name="T1" fmla="*/ 0 h 6"/>
                <a:gd name="T2" fmla="*/ 3 w 8"/>
                <a:gd name="T3" fmla="*/ 0 h 6"/>
                <a:gd name="T4" fmla="*/ 4 w 8"/>
                <a:gd name="T5" fmla="*/ 1 h 6"/>
                <a:gd name="T6" fmla="*/ 4 w 8"/>
                <a:gd name="T7" fmla="*/ 2 h 6"/>
                <a:gd name="T8" fmla="*/ 7 w 8"/>
                <a:gd name="T9" fmla="*/ 2 h 6"/>
                <a:gd name="T10" fmla="*/ 8 w 8"/>
                <a:gd name="T11" fmla="*/ 4 h 6"/>
                <a:gd name="T12" fmla="*/ 8 w 8"/>
                <a:gd name="T13" fmla="*/ 4 h 6"/>
                <a:gd name="T14" fmla="*/ 8 w 8"/>
                <a:gd name="T15" fmla="*/ 5 h 6"/>
                <a:gd name="T16" fmla="*/ 8 w 8"/>
                <a:gd name="T17" fmla="*/ 6 h 6"/>
                <a:gd name="T18" fmla="*/ 5 w 8"/>
                <a:gd name="T19" fmla="*/ 6 h 6"/>
                <a:gd name="T20" fmla="*/ 3 w 8"/>
                <a:gd name="T21" fmla="*/ 6 h 6"/>
                <a:gd name="T22" fmla="*/ 0 w 8"/>
                <a:gd name="T23" fmla="*/ 4 h 6"/>
                <a:gd name="T24" fmla="*/ 0 w 8"/>
                <a:gd name="T25" fmla="*/ 1 h 6"/>
                <a:gd name="T26" fmla="*/ 0 w 8"/>
                <a:gd name="T27" fmla="*/ 0 h 6"/>
                <a:gd name="T28" fmla="*/ 2 w 8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7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5"/>
                  </a:lnTo>
                  <a:lnTo>
                    <a:pt x="8" y="6"/>
                  </a:lnTo>
                  <a:lnTo>
                    <a:pt x="5" y="6"/>
                  </a:lnTo>
                  <a:lnTo>
                    <a:pt x="3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23"/>
            <p:cNvSpPr>
              <a:spLocks/>
            </p:cNvSpPr>
            <p:nvPr/>
          </p:nvSpPr>
          <p:spPr bwMode="auto">
            <a:xfrm>
              <a:off x="4778375" y="444500"/>
              <a:ext cx="6350" cy="11113"/>
            </a:xfrm>
            <a:custGeom>
              <a:avLst/>
              <a:gdLst>
                <a:gd name="T0" fmla="*/ 1 w 4"/>
                <a:gd name="T1" fmla="*/ 0 h 7"/>
                <a:gd name="T2" fmla="*/ 3 w 4"/>
                <a:gd name="T3" fmla="*/ 0 h 7"/>
                <a:gd name="T4" fmla="*/ 4 w 4"/>
                <a:gd name="T5" fmla="*/ 1 h 7"/>
                <a:gd name="T6" fmla="*/ 4 w 4"/>
                <a:gd name="T7" fmla="*/ 4 h 7"/>
                <a:gd name="T8" fmla="*/ 4 w 4"/>
                <a:gd name="T9" fmla="*/ 7 h 7"/>
                <a:gd name="T10" fmla="*/ 3 w 4"/>
                <a:gd name="T11" fmla="*/ 7 h 7"/>
                <a:gd name="T12" fmla="*/ 1 w 4"/>
                <a:gd name="T13" fmla="*/ 7 h 7"/>
                <a:gd name="T14" fmla="*/ 1 w 4"/>
                <a:gd name="T15" fmla="*/ 5 h 7"/>
                <a:gd name="T16" fmla="*/ 1 w 4"/>
                <a:gd name="T17" fmla="*/ 4 h 7"/>
                <a:gd name="T18" fmla="*/ 1 w 4"/>
                <a:gd name="T19" fmla="*/ 3 h 7"/>
                <a:gd name="T20" fmla="*/ 0 w 4"/>
                <a:gd name="T21" fmla="*/ 1 h 7"/>
                <a:gd name="T22" fmla="*/ 0 w 4"/>
                <a:gd name="T23" fmla="*/ 0 h 7"/>
                <a:gd name="T24" fmla="*/ 1 w 4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7">
                  <a:moveTo>
                    <a:pt x="1" y="0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4" y="4"/>
                  </a:lnTo>
                  <a:lnTo>
                    <a:pt x="4" y="7"/>
                  </a:lnTo>
                  <a:lnTo>
                    <a:pt x="3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4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24"/>
            <p:cNvSpPr>
              <a:spLocks/>
            </p:cNvSpPr>
            <p:nvPr/>
          </p:nvSpPr>
          <p:spPr bwMode="auto">
            <a:xfrm>
              <a:off x="5005388" y="328613"/>
              <a:ext cx="19050" cy="14288"/>
            </a:xfrm>
            <a:custGeom>
              <a:avLst/>
              <a:gdLst>
                <a:gd name="T0" fmla="*/ 2 w 12"/>
                <a:gd name="T1" fmla="*/ 0 h 9"/>
                <a:gd name="T2" fmla="*/ 4 w 12"/>
                <a:gd name="T3" fmla="*/ 0 h 9"/>
                <a:gd name="T4" fmla="*/ 4 w 12"/>
                <a:gd name="T5" fmla="*/ 1 h 9"/>
                <a:gd name="T6" fmla="*/ 4 w 12"/>
                <a:gd name="T7" fmla="*/ 2 h 9"/>
                <a:gd name="T8" fmla="*/ 4 w 12"/>
                <a:gd name="T9" fmla="*/ 4 h 9"/>
                <a:gd name="T10" fmla="*/ 5 w 12"/>
                <a:gd name="T11" fmla="*/ 5 h 9"/>
                <a:gd name="T12" fmla="*/ 6 w 12"/>
                <a:gd name="T13" fmla="*/ 5 h 9"/>
                <a:gd name="T14" fmla="*/ 8 w 12"/>
                <a:gd name="T15" fmla="*/ 4 h 9"/>
                <a:gd name="T16" fmla="*/ 8 w 12"/>
                <a:gd name="T17" fmla="*/ 2 h 9"/>
                <a:gd name="T18" fmla="*/ 9 w 12"/>
                <a:gd name="T19" fmla="*/ 1 h 9"/>
                <a:gd name="T20" fmla="*/ 10 w 12"/>
                <a:gd name="T21" fmla="*/ 1 h 9"/>
                <a:gd name="T22" fmla="*/ 10 w 12"/>
                <a:gd name="T23" fmla="*/ 2 h 9"/>
                <a:gd name="T24" fmla="*/ 12 w 12"/>
                <a:gd name="T25" fmla="*/ 4 h 9"/>
                <a:gd name="T26" fmla="*/ 10 w 12"/>
                <a:gd name="T27" fmla="*/ 6 h 9"/>
                <a:gd name="T28" fmla="*/ 9 w 12"/>
                <a:gd name="T29" fmla="*/ 8 h 9"/>
                <a:gd name="T30" fmla="*/ 6 w 12"/>
                <a:gd name="T31" fmla="*/ 9 h 9"/>
                <a:gd name="T32" fmla="*/ 4 w 12"/>
                <a:gd name="T33" fmla="*/ 8 h 9"/>
                <a:gd name="T34" fmla="*/ 1 w 12"/>
                <a:gd name="T35" fmla="*/ 6 h 9"/>
                <a:gd name="T36" fmla="*/ 1 w 12"/>
                <a:gd name="T37" fmla="*/ 5 h 9"/>
                <a:gd name="T38" fmla="*/ 0 w 12"/>
                <a:gd name="T39" fmla="*/ 2 h 9"/>
                <a:gd name="T40" fmla="*/ 1 w 12"/>
                <a:gd name="T41" fmla="*/ 0 h 9"/>
                <a:gd name="T42" fmla="*/ 2 w 12"/>
                <a:gd name="T4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9">
                  <a:moveTo>
                    <a:pt x="2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5"/>
                  </a:lnTo>
                  <a:lnTo>
                    <a:pt x="8" y="4"/>
                  </a:lnTo>
                  <a:lnTo>
                    <a:pt x="8" y="2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9" y="8"/>
                  </a:lnTo>
                  <a:lnTo>
                    <a:pt x="6" y="9"/>
                  </a:lnTo>
                  <a:lnTo>
                    <a:pt x="4" y="8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25"/>
            <p:cNvSpPr>
              <a:spLocks/>
            </p:cNvSpPr>
            <p:nvPr/>
          </p:nvSpPr>
          <p:spPr bwMode="auto">
            <a:xfrm>
              <a:off x="5006975" y="347663"/>
              <a:ext cx="19050" cy="15875"/>
            </a:xfrm>
            <a:custGeom>
              <a:avLst/>
              <a:gdLst>
                <a:gd name="T0" fmla="*/ 5 w 12"/>
                <a:gd name="T1" fmla="*/ 0 h 10"/>
                <a:gd name="T2" fmla="*/ 8 w 12"/>
                <a:gd name="T3" fmla="*/ 1 h 10"/>
                <a:gd name="T4" fmla="*/ 11 w 12"/>
                <a:gd name="T5" fmla="*/ 1 h 10"/>
                <a:gd name="T6" fmla="*/ 12 w 12"/>
                <a:gd name="T7" fmla="*/ 2 h 10"/>
                <a:gd name="T8" fmla="*/ 12 w 12"/>
                <a:gd name="T9" fmla="*/ 5 h 10"/>
                <a:gd name="T10" fmla="*/ 12 w 12"/>
                <a:gd name="T11" fmla="*/ 6 h 10"/>
                <a:gd name="T12" fmla="*/ 11 w 12"/>
                <a:gd name="T13" fmla="*/ 6 h 10"/>
                <a:gd name="T14" fmla="*/ 9 w 12"/>
                <a:gd name="T15" fmla="*/ 6 h 10"/>
                <a:gd name="T16" fmla="*/ 8 w 12"/>
                <a:gd name="T17" fmla="*/ 5 h 10"/>
                <a:gd name="T18" fmla="*/ 8 w 12"/>
                <a:gd name="T19" fmla="*/ 4 h 10"/>
                <a:gd name="T20" fmla="*/ 5 w 12"/>
                <a:gd name="T21" fmla="*/ 4 h 10"/>
                <a:gd name="T22" fmla="*/ 4 w 12"/>
                <a:gd name="T23" fmla="*/ 4 h 10"/>
                <a:gd name="T24" fmla="*/ 3 w 12"/>
                <a:gd name="T25" fmla="*/ 6 h 10"/>
                <a:gd name="T26" fmla="*/ 3 w 12"/>
                <a:gd name="T27" fmla="*/ 9 h 10"/>
                <a:gd name="T28" fmla="*/ 3 w 12"/>
                <a:gd name="T29" fmla="*/ 9 h 10"/>
                <a:gd name="T30" fmla="*/ 3 w 12"/>
                <a:gd name="T31" fmla="*/ 10 h 10"/>
                <a:gd name="T32" fmla="*/ 1 w 12"/>
                <a:gd name="T33" fmla="*/ 9 h 10"/>
                <a:gd name="T34" fmla="*/ 0 w 12"/>
                <a:gd name="T35" fmla="*/ 6 h 10"/>
                <a:gd name="T36" fmla="*/ 0 w 12"/>
                <a:gd name="T37" fmla="*/ 5 h 10"/>
                <a:gd name="T38" fmla="*/ 1 w 12"/>
                <a:gd name="T39" fmla="*/ 2 h 10"/>
                <a:gd name="T40" fmla="*/ 4 w 12"/>
                <a:gd name="T41" fmla="*/ 1 h 10"/>
                <a:gd name="T42" fmla="*/ 5 w 12"/>
                <a:gd name="T4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lnTo>
                    <a:pt x="8" y="1"/>
                  </a:lnTo>
                  <a:lnTo>
                    <a:pt x="11" y="1"/>
                  </a:lnTo>
                  <a:lnTo>
                    <a:pt x="12" y="2"/>
                  </a:lnTo>
                  <a:lnTo>
                    <a:pt x="12" y="5"/>
                  </a:lnTo>
                  <a:lnTo>
                    <a:pt x="12" y="6"/>
                  </a:lnTo>
                  <a:lnTo>
                    <a:pt x="11" y="6"/>
                  </a:lnTo>
                  <a:lnTo>
                    <a:pt x="9" y="6"/>
                  </a:lnTo>
                  <a:lnTo>
                    <a:pt x="8" y="5"/>
                  </a:lnTo>
                  <a:lnTo>
                    <a:pt x="8" y="4"/>
                  </a:lnTo>
                  <a:lnTo>
                    <a:pt x="5" y="4"/>
                  </a:lnTo>
                  <a:lnTo>
                    <a:pt x="4" y="4"/>
                  </a:lnTo>
                  <a:lnTo>
                    <a:pt x="3" y="6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0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5"/>
                  </a:lnTo>
                  <a:lnTo>
                    <a:pt x="1" y="2"/>
                  </a:lnTo>
                  <a:lnTo>
                    <a:pt x="4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26"/>
            <p:cNvSpPr>
              <a:spLocks noEditPoints="1"/>
            </p:cNvSpPr>
            <p:nvPr/>
          </p:nvSpPr>
          <p:spPr bwMode="auto">
            <a:xfrm>
              <a:off x="4645025" y="277813"/>
              <a:ext cx="684213" cy="355600"/>
            </a:xfrm>
            <a:custGeom>
              <a:avLst/>
              <a:gdLst>
                <a:gd name="T0" fmla="*/ 235 w 431"/>
                <a:gd name="T1" fmla="*/ 211 h 224"/>
                <a:gd name="T2" fmla="*/ 422 w 431"/>
                <a:gd name="T3" fmla="*/ 172 h 224"/>
                <a:gd name="T4" fmla="*/ 8 w 431"/>
                <a:gd name="T5" fmla="*/ 143 h 224"/>
                <a:gd name="T6" fmla="*/ 91 w 431"/>
                <a:gd name="T7" fmla="*/ 117 h 224"/>
                <a:gd name="T8" fmla="*/ 95 w 431"/>
                <a:gd name="T9" fmla="*/ 87 h 224"/>
                <a:gd name="T10" fmla="*/ 105 w 431"/>
                <a:gd name="T11" fmla="*/ 113 h 224"/>
                <a:gd name="T12" fmla="*/ 330 w 431"/>
                <a:gd name="T13" fmla="*/ 118 h 224"/>
                <a:gd name="T14" fmla="*/ 350 w 431"/>
                <a:gd name="T15" fmla="*/ 97 h 224"/>
                <a:gd name="T16" fmla="*/ 358 w 431"/>
                <a:gd name="T17" fmla="*/ 106 h 224"/>
                <a:gd name="T18" fmla="*/ 252 w 431"/>
                <a:gd name="T19" fmla="*/ 16 h 224"/>
                <a:gd name="T20" fmla="*/ 221 w 431"/>
                <a:gd name="T21" fmla="*/ 51 h 224"/>
                <a:gd name="T22" fmla="*/ 252 w 431"/>
                <a:gd name="T23" fmla="*/ 19 h 224"/>
                <a:gd name="T24" fmla="*/ 204 w 431"/>
                <a:gd name="T25" fmla="*/ 48 h 224"/>
                <a:gd name="T26" fmla="*/ 250 w 431"/>
                <a:gd name="T27" fmla="*/ 14 h 224"/>
                <a:gd name="T28" fmla="*/ 249 w 431"/>
                <a:gd name="T29" fmla="*/ 0 h 224"/>
                <a:gd name="T30" fmla="*/ 257 w 431"/>
                <a:gd name="T31" fmla="*/ 28 h 224"/>
                <a:gd name="T32" fmla="*/ 317 w 431"/>
                <a:gd name="T33" fmla="*/ 54 h 224"/>
                <a:gd name="T34" fmla="*/ 338 w 431"/>
                <a:gd name="T35" fmla="*/ 65 h 224"/>
                <a:gd name="T36" fmla="*/ 388 w 431"/>
                <a:gd name="T37" fmla="*/ 91 h 224"/>
                <a:gd name="T38" fmla="*/ 398 w 431"/>
                <a:gd name="T39" fmla="*/ 120 h 224"/>
                <a:gd name="T40" fmla="*/ 410 w 431"/>
                <a:gd name="T41" fmla="*/ 143 h 224"/>
                <a:gd name="T42" fmla="*/ 428 w 431"/>
                <a:gd name="T43" fmla="*/ 167 h 224"/>
                <a:gd name="T44" fmla="*/ 331 w 431"/>
                <a:gd name="T45" fmla="*/ 223 h 224"/>
                <a:gd name="T46" fmla="*/ 77 w 431"/>
                <a:gd name="T47" fmla="*/ 202 h 224"/>
                <a:gd name="T48" fmla="*/ 4 w 431"/>
                <a:gd name="T49" fmla="*/ 137 h 224"/>
                <a:gd name="T50" fmla="*/ 413 w 431"/>
                <a:gd name="T51" fmla="*/ 165 h 224"/>
                <a:gd name="T52" fmla="*/ 401 w 431"/>
                <a:gd name="T53" fmla="*/ 144 h 224"/>
                <a:gd name="T54" fmla="*/ 393 w 431"/>
                <a:gd name="T55" fmla="*/ 126 h 224"/>
                <a:gd name="T56" fmla="*/ 392 w 431"/>
                <a:gd name="T57" fmla="*/ 110 h 224"/>
                <a:gd name="T58" fmla="*/ 364 w 431"/>
                <a:gd name="T59" fmla="*/ 120 h 224"/>
                <a:gd name="T60" fmla="*/ 362 w 431"/>
                <a:gd name="T61" fmla="*/ 144 h 224"/>
                <a:gd name="T62" fmla="*/ 352 w 431"/>
                <a:gd name="T63" fmla="*/ 123 h 224"/>
                <a:gd name="T64" fmla="*/ 330 w 431"/>
                <a:gd name="T65" fmla="*/ 131 h 224"/>
                <a:gd name="T66" fmla="*/ 320 w 431"/>
                <a:gd name="T67" fmla="*/ 133 h 224"/>
                <a:gd name="T68" fmla="*/ 312 w 431"/>
                <a:gd name="T69" fmla="*/ 126 h 224"/>
                <a:gd name="T70" fmla="*/ 330 w 431"/>
                <a:gd name="T71" fmla="*/ 75 h 224"/>
                <a:gd name="T72" fmla="*/ 314 w 431"/>
                <a:gd name="T73" fmla="*/ 79 h 224"/>
                <a:gd name="T74" fmla="*/ 305 w 431"/>
                <a:gd name="T75" fmla="*/ 76 h 224"/>
                <a:gd name="T76" fmla="*/ 279 w 431"/>
                <a:gd name="T77" fmla="*/ 51 h 224"/>
                <a:gd name="T78" fmla="*/ 267 w 431"/>
                <a:gd name="T79" fmla="*/ 31 h 224"/>
                <a:gd name="T80" fmla="*/ 254 w 431"/>
                <a:gd name="T81" fmla="*/ 68 h 224"/>
                <a:gd name="T82" fmla="*/ 245 w 431"/>
                <a:gd name="T83" fmla="*/ 72 h 224"/>
                <a:gd name="T84" fmla="*/ 218 w 431"/>
                <a:gd name="T85" fmla="*/ 66 h 224"/>
                <a:gd name="T86" fmla="*/ 201 w 431"/>
                <a:gd name="T87" fmla="*/ 57 h 224"/>
                <a:gd name="T88" fmla="*/ 191 w 431"/>
                <a:gd name="T89" fmla="*/ 38 h 224"/>
                <a:gd name="T90" fmla="*/ 172 w 431"/>
                <a:gd name="T91" fmla="*/ 48 h 224"/>
                <a:gd name="T92" fmla="*/ 134 w 431"/>
                <a:gd name="T93" fmla="*/ 34 h 224"/>
                <a:gd name="T94" fmla="*/ 131 w 431"/>
                <a:gd name="T95" fmla="*/ 71 h 224"/>
                <a:gd name="T96" fmla="*/ 110 w 431"/>
                <a:gd name="T97" fmla="*/ 92 h 224"/>
                <a:gd name="T98" fmla="*/ 100 w 431"/>
                <a:gd name="T99" fmla="*/ 133 h 224"/>
                <a:gd name="T100" fmla="*/ 76 w 431"/>
                <a:gd name="T101" fmla="*/ 126 h 224"/>
                <a:gd name="T102" fmla="*/ 62 w 431"/>
                <a:gd name="T103" fmla="*/ 118 h 224"/>
                <a:gd name="T104" fmla="*/ 74 w 431"/>
                <a:gd name="T105" fmla="*/ 108 h 224"/>
                <a:gd name="T106" fmla="*/ 57 w 431"/>
                <a:gd name="T107" fmla="*/ 99 h 224"/>
                <a:gd name="T108" fmla="*/ 51 w 431"/>
                <a:gd name="T109" fmla="*/ 130 h 224"/>
                <a:gd name="T110" fmla="*/ 34 w 431"/>
                <a:gd name="T111" fmla="*/ 134 h 224"/>
                <a:gd name="T112" fmla="*/ 40 w 431"/>
                <a:gd name="T113" fmla="*/ 146 h 224"/>
                <a:gd name="T114" fmla="*/ 36 w 431"/>
                <a:gd name="T115" fmla="*/ 122 h 224"/>
                <a:gd name="T116" fmla="*/ 79 w 431"/>
                <a:gd name="T117" fmla="*/ 101 h 224"/>
                <a:gd name="T118" fmla="*/ 93 w 431"/>
                <a:gd name="T119" fmla="*/ 74 h 224"/>
                <a:gd name="T120" fmla="*/ 121 w 431"/>
                <a:gd name="T121" fmla="*/ 51 h 224"/>
                <a:gd name="T122" fmla="*/ 174 w 431"/>
                <a:gd name="T123" fmla="*/ 31 h 224"/>
                <a:gd name="T124" fmla="*/ 207 w 431"/>
                <a:gd name="T125" fmla="*/ 2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" h="224">
                  <a:moveTo>
                    <a:pt x="8" y="143"/>
                  </a:moveTo>
                  <a:lnTo>
                    <a:pt x="26" y="164"/>
                  </a:lnTo>
                  <a:lnTo>
                    <a:pt x="47" y="178"/>
                  </a:lnTo>
                  <a:lnTo>
                    <a:pt x="71" y="189"/>
                  </a:lnTo>
                  <a:lnTo>
                    <a:pt x="98" y="195"/>
                  </a:lnTo>
                  <a:lnTo>
                    <a:pt x="155" y="203"/>
                  </a:lnTo>
                  <a:lnTo>
                    <a:pt x="212" y="209"/>
                  </a:lnTo>
                  <a:lnTo>
                    <a:pt x="235" y="211"/>
                  </a:lnTo>
                  <a:lnTo>
                    <a:pt x="259" y="212"/>
                  </a:lnTo>
                  <a:lnTo>
                    <a:pt x="286" y="215"/>
                  </a:lnTo>
                  <a:lnTo>
                    <a:pt x="311" y="215"/>
                  </a:lnTo>
                  <a:lnTo>
                    <a:pt x="337" y="214"/>
                  </a:lnTo>
                  <a:lnTo>
                    <a:pt x="360" y="209"/>
                  </a:lnTo>
                  <a:lnTo>
                    <a:pt x="383" y="201"/>
                  </a:lnTo>
                  <a:lnTo>
                    <a:pt x="403" y="189"/>
                  </a:lnTo>
                  <a:lnTo>
                    <a:pt x="422" y="172"/>
                  </a:lnTo>
                  <a:lnTo>
                    <a:pt x="368" y="182"/>
                  </a:lnTo>
                  <a:lnTo>
                    <a:pt x="313" y="186"/>
                  </a:lnTo>
                  <a:lnTo>
                    <a:pt x="258" y="185"/>
                  </a:lnTo>
                  <a:lnTo>
                    <a:pt x="203" y="181"/>
                  </a:lnTo>
                  <a:lnTo>
                    <a:pt x="97" y="167"/>
                  </a:lnTo>
                  <a:lnTo>
                    <a:pt x="66" y="163"/>
                  </a:lnTo>
                  <a:lnTo>
                    <a:pt x="37" y="155"/>
                  </a:lnTo>
                  <a:lnTo>
                    <a:pt x="8" y="143"/>
                  </a:lnTo>
                  <a:close/>
                  <a:moveTo>
                    <a:pt x="93" y="91"/>
                  </a:moveTo>
                  <a:lnTo>
                    <a:pt x="84" y="105"/>
                  </a:lnTo>
                  <a:lnTo>
                    <a:pt x="72" y="116"/>
                  </a:lnTo>
                  <a:lnTo>
                    <a:pt x="74" y="117"/>
                  </a:lnTo>
                  <a:lnTo>
                    <a:pt x="75" y="120"/>
                  </a:lnTo>
                  <a:lnTo>
                    <a:pt x="80" y="117"/>
                  </a:lnTo>
                  <a:lnTo>
                    <a:pt x="85" y="117"/>
                  </a:lnTo>
                  <a:lnTo>
                    <a:pt x="91" y="117"/>
                  </a:lnTo>
                  <a:lnTo>
                    <a:pt x="93" y="118"/>
                  </a:lnTo>
                  <a:lnTo>
                    <a:pt x="95" y="112"/>
                  </a:lnTo>
                  <a:lnTo>
                    <a:pt x="96" y="104"/>
                  </a:lnTo>
                  <a:lnTo>
                    <a:pt x="95" y="100"/>
                  </a:lnTo>
                  <a:lnTo>
                    <a:pt x="95" y="95"/>
                  </a:lnTo>
                  <a:lnTo>
                    <a:pt x="93" y="91"/>
                  </a:lnTo>
                  <a:close/>
                  <a:moveTo>
                    <a:pt x="96" y="80"/>
                  </a:moveTo>
                  <a:lnTo>
                    <a:pt x="95" y="87"/>
                  </a:lnTo>
                  <a:lnTo>
                    <a:pt x="95" y="87"/>
                  </a:lnTo>
                  <a:lnTo>
                    <a:pt x="98" y="93"/>
                  </a:lnTo>
                  <a:lnTo>
                    <a:pt x="100" y="103"/>
                  </a:lnTo>
                  <a:lnTo>
                    <a:pt x="98" y="112"/>
                  </a:lnTo>
                  <a:lnTo>
                    <a:pt x="96" y="120"/>
                  </a:lnTo>
                  <a:lnTo>
                    <a:pt x="98" y="122"/>
                  </a:lnTo>
                  <a:lnTo>
                    <a:pt x="101" y="123"/>
                  </a:lnTo>
                  <a:lnTo>
                    <a:pt x="105" y="113"/>
                  </a:lnTo>
                  <a:lnTo>
                    <a:pt x="105" y="101"/>
                  </a:lnTo>
                  <a:lnTo>
                    <a:pt x="101" y="91"/>
                  </a:lnTo>
                  <a:lnTo>
                    <a:pt x="96" y="80"/>
                  </a:lnTo>
                  <a:close/>
                  <a:moveTo>
                    <a:pt x="339" y="79"/>
                  </a:moveTo>
                  <a:lnTo>
                    <a:pt x="324" y="116"/>
                  </a:lnTo>
                  <a:lnTo>
                    <a:pt x="324" y="116"/>
                  </a:lnTo>
                  <a:lnTo>
                    <a:pt x="328" y="117"/>
                  </a:lnTo>
                  <a:lnTo>
                    <a:pt x="330" y="118"/>
                  </a:lnTo>
                  <a:lnTo>
                    <a:pt x="333" y="122"/>
                  </a:lnTo>
                  <a:lnTo>
                    <a:pt x="335" y="125"/>
                  </a:lnTo>
                  <a:lnTo>
                    <a:pt x="339" y="121"/>
                  </a:lnTo>
                  <a:lnTo>
                    <a:pt x="346" y="118"/>
                  </a:lnTo>
                  <a:lnTo>
                    <a:pt x="351" y="117"/>
                  </a:lnTo>
                  <a:lnTo>
                    <a:pt x="351" y="110"/>
                  </a:lnTo>
                  <a:lnTo>
                    <a:pt x="351" y="104"/>
                  </a:lnTo>
                  <a:lnTo>
                    <a:pt x="350" y="97"/>
                  </a:lnTo>
                  <a:lnTo>
                    <a:pt x="347" y="91"/>
                  </a:lnTo>
                  <a:lnTo>
                    <a:pt x="343" y="84"/>
                  </a:lnTo>
                  <a:lnTo>
                    <a:pt x="339" y="79"/>
                  </a:lnTo>
                  <a:close/>
                  <a:moveTo>
                    <a:pt x="342" y="71"/>
                  </a:moveTo>
                  <a:lnTo>
                    <a:pt x="341" y="75"/>
                  </a:lnTo>
                  <a:lnTo>
                    <a:pt x="348" y="83"/>
                  </a:lnTo>
                  <a:lnTo>
                    <a:pt x="355" y="95"/>
                  </a:lnTo>
                  <a:lnTo>
                    <a:pt x="358" y="106"/>
                  </a:lnTo>
                  <a:lnTo>
                    <a:pt x="355" y="117"/>
                  </a:lnTo>
                  <a:lnTo>
                    <a:pt x="360" y="118"/>
                  </a:lnTo>
                  <a:lnTo>
                    <a:pt x="360" y="117"/>
                  </a:lnTo>
                  <a:lnTo>
                    <a:pt x="364" y="104"/>
                  </a:lnTo>
                  <a:lnTo>
                    <a:pt x="362" y="91"/>
                  </a:lnTo>
                  <a:lnTo>
                    <a:pt x="354" y="79"/>
                  </a:lnTo>
                  <a:lnTo>
                    <a:pt x="342" y="71"/>
                  </a:lnTo>
                  <a:close/>
                  <a:moveTo>
                    <a:pt x="252" y="16"/>
                  </a:moveTo>
                  <a:lnTo>
                    <a:pt x="250" y="17"/>
                  </a:lnTo>
                  <a:lnTo>
                    <a:pt x="242" y="20"/>
                  </a:lnTo>
                  <a:lnTo>
                    <a:pt x="232" y="25"/>
                  </a:lnTo>
                  <a:lnTo>
                    <a:pt x="223" y="31"/>
                  </a:lnTo>
                  <a:lnTo>
                    <a:pt x="216" y="37"/>
                  </a:lnTo>
                  <a:lnTo>
                    <a:pt x="214" y="48"/>
                  </a:lnTo>
                  <a:lnTo>
                    <a:pt x="218" y="49"/>
                  </a:lnTo>
                  <a:lnTo>
                    <a:pt x="221" y="51"/>
                  </a:lnTo>
                  <a:lnTo>
                    <a:pt x="224" y="55"/>
                  </a:lnTo>
                  <a:lnTo>
                    <a:pt x="225" y="61"/>
                  </a:lnTo>
                  <a:lnTo>
                    <a:pt x="231" y="59"/>
                  </a:lnTo>
                  <a:lnTo>
                    <a:pt x="236" y="58"/>
                  </a:lnTo>
                  <a:lnTo>
                    <a:pt x="241" y="59"/>
                  </a:lnTo>
                  <a:lnTo>
                    <a:pt x="246" y="61"/>
                  </a:lnTo>
                  <a:lnTo>
                    <a:pt x="249" y="32"/>
                  </a:lnTo>
                  <a:lnTo>
                    <a:pt x="252" y="19"/>
                  </a:lnTo>
                  <a:lnTo>
                    <a:pt x="252" y="16"/>
                  </a:lnTo>
                  <a:close/>
                  <a:moveTo>
                    <a:pt x="248" y="8"/>
                  </a:moveTo>
                  <a:lnTo>
                    <a:pt x="239" y="10"/>
                  </a:lnTo>
                  <a:lnTo>
                    <a:pt x="231" y="15"/>
                  </a:lnTo>
                  <a:lnTo>
                    <a:pt x="223" y="20"/>
                  </a:lnTo>
                  <a:lnTo>
                    <a:pt x="214" y="28"/>
                  </a:lnTo>
                  <a:lnTo>
                    <a:pt x="208" y="37"/>
                  </a:lnTo>
                  <a:lnTo>
                    <a:pt x="204" y="48"/>
                  </a:lnTo>
                  <a:lnTo>
                    <a:pt x="204" y="48"/>
                  </a:lnTo>
                  <a:lnTo>
                    <a:pt x="207" y="48"/>
                  </a:lnTo>
                  <a:lnTo>
                    <a:pt x="210" y="48"/>
                  </a:lnTo>
                  <a:lnTo>
                    <a:pt x="212" y="37"/>
                  </a:lnTo>
                  <a:lnTo>
                    <a:pt x="219" y="27"/>
                  </a:lnTo>
                  <a:lnTo>
                    <a:pt x="228" y="20"/>
                  </a:lnTo>
                  <a:lnTo>
                    <a:pt x="240" y="15"/>
                  </a:lnTo>
                  <a:lnTo>
                    <a:pt x="250" y="14"/>
                  </a:lnTo>
                  <a:lnTo>
                    <a:pt x="252" y="14"/>
                  </a:lnTo>
                  <a:lnTo>
                    <a:pt x="252" y="16"/>
                  </a:lnTo>
                  <a:lnTo>
                    <a:pt x="253" y="14"/>
                  </a:lnTo>
                  <a:lnTo>
                    <a:pt x="253" y="11"/>
                  </a:lnTo>
                  <a:lnTo>
                    <a:pt x="252" y="10"/>
                  </a:lnTo>
                  <a:lnTo>
                    <a:pt x="250" y="8"/>
                  </a:lnTo>
                  <a:lnTo>
                    <a:pt x="248" y="8"/>
                  </a:lnTo>
                  <a:close/>
                  <a:moveTo>
                    <a:pt x="249" y="0"/>
                  </a:moveTo>
                  <a:lnTo>
                    <a:pt x="253" y="0"/>
                  </a:lnTo>
                  <a:lnTo>
                    <a:pt x="256" y="2"/>
                  </a:lnTo>
                  <a:lnTo>
                    <a:pt x="257" y="3"/>
                  </a:lnTo>
                  <a:lnTo>
                    <a:pt x="258" y="4"/>
                  </a:lnTo>
                  <a:lnTo>
                    <a:pt x="259" y="7"/>
                  </a:lnTo>
                  <a:lnTo>
                    <a:pt x="259" y="11"/>
                  </a:lnTo>
                  <a:lnTo>
                    <a:pt x="258" y="14"/>
                  </a:lnTo>
                  <a:lnTo>
                    <a:pt x="257" y="28"/>
                  </a:lnTo>
                  <a:lnTo>
                    <a:pt x="265" y="24"/>
                  </a:lnTo>
                  <a:lnTo>
                    <a:pt x="274" y="25"/>
                  </a:lnTo>
                  <a:lnTo>
                    <a:pt x="280" y="32"/>
                  </a:lnTo>
                  <a:lnTo>
                    <a:pt x="284" y="40"/>
                  </a:lnTo>
                  <a:lnTo>
                    <a:pt x="293" y="37"/>
                  </a:lnTo>
                  <a:lnTo>
                    <a:pt x="303" y="37"/>
                  </a:lnTo>
                  <a:lnTo>
                    <a:pt x="312" y="44"/>
                  </a:lnTo>
                  <a:lnTo>
                    <a:pt x="317" y="54"/>
                  </a:lnTo>
                  <a:lnTo>
                    <a:pt x="317" y="67"/>
                  </a:lnTo>
                  <a:lnTo>
                    <a:pt x="320" y="66"/>
                  </a:lnTo>
                  <a:lnTo>
                    <a:pt x="324" y="65"/>
                  </a:lnTo>
                  <a:lnTo>
                    <a:pt x="326" y="65"/>
                  </a:lnTo>
                  <a:lnTo>
                    <a:pt x="330" y="66"/>
                  </a:lnTo>
                  <a:lnTo>
                    <a:pt x="333" y="68"/>
                  </a:lnTo>
                  <a:lnTo>
                    <a:pt x="335" y="71"/>
                  </a:lnTo>
                  <a:lnTo>
                    <a:pt x="338" y="65"/>
                  </a:lnTo>
                  <a:lnTo>
                    <a:pt x="339" y="63"/>
                  </a:lnTo>
                  <a:lnTo>
                    <a:pt x="341" y="63"/>
                  </a:lnTo>
                  <a:lnTo>
                    <a:pt x="343" y="63"/>
                  </a:lnTo>
                  <a:lnTo>
                    <a:pt x="354" y="71"/>
                  </a:lnTo>
                  <a:lnTo>
                    <a:pt x="363" y="82"/>
                  </a:lnTo>
                  <a:lnTo>
                    <a:pt x="369" y="93"/>
                  </a:lnTo>
                  <a:lnTo>
                    <a:pt x="379" y="91"/>
                  </a:lnTo>
                  <a:lnTo>
                    <a:pt x="388" y="91"/>
                  </a:lnTo>
                  <a:lnTo>
                    <a:pt x="394" y="96"/>
                  </a:lnTo>
                  <a:lnTo>
                    <a:pt x="398" y="104"/>
                  </a:lnTo>
                  <a:lnTo>
                    <a:pt x="398" y="114"/>
                  </a:lnTo>
                  <a:lnTo>
                    <a:pt x="397" y="118"/>
                  </a:lnTo>
                  <a:lnTo>
                    <a:pt x="397" y="120"/>
                  </a:lnTo>
                  <a:lnTo>
                    <a:pt x="397" y="120"/>
                  </a:lnTo>
                  <a:lnTo>
                    <a:pt x="397" y="120"/>
                  </a:lnTo>
                  <a:lnTo>
                    <a:pt x="398" y="120"/>
                  </a:lnTo>
                  <a:lnTo>
                    <a:pt x="401" y="120"/>
                  </a:lnTo>
                  <a:lnTo>
                    <a:pt x="403" y="120"/>
                  </a:lnTo>
                  <a:lnTo>
                    <a:pt x="407" y="122"/>
                  </a:lnTo>
                  <a:lnTo>
                    <a:pt x="410" y="125"/>
                  </a:lnTo>
                  <a:lnTo>
                    <a:pt x="413" y="130"/>
                  </a:lnTo>
                  <a:lnTo>
                    <a:pt x="413" y="134"/>
                  </a:lnTo>
                  <a:lnTo>
                    <a:pt x="413" y="139"/>
                  </a:lnTo>
                  <a:lnTo>
                    <a:pt x="410" y="143"/>
                  </a:lnTo>
                  <a:lnTo>
                    <a:pt x="414" y="147"/>
                  </a:lnTo>
                  <a:lnTo>
                    <a:pt x="418" y="152"/>
                  </a:lnTo>
                  <a:lnTo>
                    <a:pt x="420" y="158"/>
                  </a:lnTo>
                  <a:lnTo>
                    <a:pt x="420" y="164"/>
                  </a:lnTo>
                  <a:lnTo>
                    <a:pt x="423" y="163"/>
                  </a:lnTo>
                  <a:lnTo>
                    <a:pt x="426" y="164"/>
                  </a:lnTo>
                  <a:lnTo>
                    <a:pt x="427" y="165"/>
                  </a:lnTo>
                  <a:lnTo>
                    <a:pt x="428" y="167"/>
                  </a:lnTo>
                  <a:lnTo>
                    <a:pt x="430" y="168"/>
                  </a:lnTo>
                  <a:lnTo>
                    <a:pt x="431" y="169"/>
                  </a:lnTo>
                  <a:lnTo>
                    <a:pt x="430" y="172"/>
                  </a:lnTo>
                  <a:lnTo>
                    <a:pt x="417" y="190"/>
                  </a:lnTo>
                  <a:lnTo>
                    <a:pt x="398" y="205"/>
                  </a:lnTo>
                  <a:lnTo>
                    <a:pt x="379" y="214"/>
                  </a:lnTo>
                  <a:lnTo>
                    <a:pt x="355" y="220"/>
                  </a:lnTo>
                  <a:lnTo>
                    <a:pt x="331" y="223"/>
                  </a:lnTo>
                  <a:lnTo>
                    <a:pt x="305" y="224"/>
                  </a:lnTo>
                  <a:lnTo>
                    <a:pt x="280" y="223"/>
                  </a:lnTo>
                  <a:lnTo>
                    <a:pt x="256" y="222"/>
                  </a:lnTo>
                  <a:lnTo>
                    <a:pt x="233" y="220"/>
                  </a:lnTo>
                  <a:lnTo>
                    <a:pt x="212" y="218"/>
                  </a:lnTo>
                  <a:lnTo>
                    <a:pt x="167" y="214"/>
                  </a:lnTo>
                  <a:lnTo>
                    <a:pt x="122" y="209"/>
                  </a:lnTo>
                  <a:lnTo>
                    <a:pt x="77" y="202"/>
                  </a:lnTo>
                  <a:lnTo>
                    <a:pt x="53" y="193"/>
                  </a:lnTo>
                  <a:lnTo>
                    <a:pt x="32" y="180"/>
                  </a:lnTo>
                  <a:lnTo>
                    <a:pt x="15" y="163"/>
                  </a:lnTo>
                  <a:lnTo>
                    <a:pt x="0" y="140"/>
                  </a:lnTo>
                  <a:lnTo>
                    <a:pt x="0" y="138"/>
                  </a:lnTo>
                  <a:lnTo>
                    <a:pt x="2" y="137"/>
                  </a:lnTo>
                  <a:lnTo>
                    <a:pt x="3" y="137"/>
                  </a:lnTo>
                  <a:lnTo>
                    <a:pt x="4" y="137"/>
                  </a:lnTo>
                  <a:lnTo>
                    <a:pt x="5" y="137"/>
                  </a:lnTo>
                  <a:lnTo>
                    <a:pt x="55" y="151"/>
                  </a:lnTo>
                  <a:lnTo>
                    <a:pt x="106" y="161"/>
                  </a:lnTo>
                  <a:lnTo>
                    <a:pt x="157" y="168"/>
                  </a:lnTo>
                  <a:lnTo>
                    <a:pt x="208" y="173"/>
                  </a:lnTo>
                  <a:lnTo>
                    <a:pt x="276" y="177"/>
                  </a:lnTo>
                  <a:lnTo>
                    <a:pt x="345" y="175"/>
                  </a:lnTo>
                  <a:lnTo>
                    <a:pt x="413" y="165"/>
                  </a:lnTo>
                  <a:lnTo>
                    <a:pt x="413" y="164"/>
                  </a:lnTo>
                  <a:lnTo>
                    <a:pt x="414" y="164"/>
                  </a:lnTo>
                  <a:lnTo>
                    <a:pt x="413" y="159"/>
                  </a:lnTo>
                  <a:lnTo>
                    <a:pt x="410" y="154"/>
                  </a:lnTo>
                  <a:lnTo>
                    <a:pt x="406" y="150"/>
                  </a:lnTo>
                  <a:lnTo>
                    <a:pt x="402" y="147"/>
                  </a:lnTo>
                  <a:lnTo>
                    <a:pt x="401" y="146"/>
                  </a:lnTo>
                  <a:lnTo>
                    <a:pt x="401" y="144"/>
                  </a:lnTo>
                  <a:lnTo>
                    <a:pt x="401" y="142"/>
                  </a:lnTo>
                  <a:lnTo>
                    <a:pt x="401" y="140"/>
                  </a:lnTo>
                  <a:lnTo>
                    <a:pt x="402" y="135"/>
                  </a:lnTo>
                  <a:lnTo>
                    <a:pt x="401" y="131"/>
                  </a:lnTo>
                  <a:lnTo>
                    <a:pt x="400" y="129"/>
                  </a:lnTo>
                  <a:lnTo>
                    <a:pt x="397" y="126"/>
                  </a:lnTo>
                  <a:lnTo>
                    <a:pt x="394" y="126"/>
                  </a:lnTo>
                  <a:lnTo>
                    <a:pt x="393" y="126"/>
                  </a:lnTo>
                  <a:lnTo>
                    <a:pt x="392" y="126"/>
                  </a:lnTo>
                  <a:lnTo>
                    <a:pt x="392" y="125"/>
                  </a:lnTo>
                  <a:lnTo>
                    <a:pt x="390" y="125"/>
                  </a:lnTo>
                  <a:lnTo>
                    <a:pt x="389" y="125"/>
                  </a:lnTo>
                  <a:lnTo>
                    <a:pt x="389" y="122"/>
                  </a:lnTo>
                  <a:lnTo>
                    <a:pt x="389" y="121"/>
                  </a:lnTo>
                  <a:lnTo>
                    <a:pt x="390" y="116"/>
                  </a:lnTo>
                  <a:lnTo>
                    <a:pt x="392" y="110"/>
                  </a:lnTo>
                  <a:lnTo>
                    <a:pt x="392" y="106"/>
                  </a:lnTo>
                  <a:lnTo>
                    <a:pt x="390" y="104"/>
                  </a:lnTo>
                  <a:lnTo>
                    <a:pt x="388" y="101"/>
                  </a:lnTo>
                  <a:lnTo>
                    <a:pt x="383" y="99"/>
                  </a:lnTo>
                  <a:lnTo>
                    <a:pt x="377" y="99"/>
                  </a:lnTo>
                  <a:lnTo>
                    <a:pt x="371" y="99"/>
                  </a:lnTo>
                  <a:lnTo>
                    <a:pt x="369" y="109"/>
                  </a:lnTo>
                  <a:lnTo>
                    <a:pt x="364" y="120"/>
                  </a:lnTo>
                  <a:lnTo>
                    <a:pt x="364" y="120"/>
                  </a:lnTo>
                  <a:lnTo>
                    <a:pt x="365" y="121"/>
                  </a:lnTo>
                  <a:lnTo>
                    <a:pt x="371" y="126"/>
                  </a:lnTo>
                  <a:lnTo>
                    <a:pt x="372" y="134"/>
                  </a:lnTo>
                  <a:lnTo>
                    <a:pt x="369" y="140"/>
                  </a:lnTo>
                  <a:lnTo>
                    <a:pt x="365" y="146"/>
                  </a:lnTo>
                  <a:lnTo>
                    <a:pt x="363" y="146"/>
                  </a:lnTo>
                  <a:lnTo>
                    <a:pt x="362" y="144"/>
                  </a:lnTo>
                  <a:lnTo>
                    <a:pt x="360" y="142"/>
                  </a:lnTo>
                  <a:lnTo>
                    <a:pt x="362" y="140"/>
                  </a:lnTo>
                  <a:lnTo>
                    <a:pt x="363" y="137"/>
                  </a:lnTo>
                  <a:lnTo>
                    <a:pt x="364" y="133"/>
                  </a:lnTo>
                  <a:lnTo>
                    <a:pt x="363" y="129"/>
                  </a:lnTo>
                  <a:lnTo>
                    <a:pt x="360" y="126"/>
                  </a:lnTo>
                  <a:lnTo>
                    <a:pt x="358" y="125"/>
                  </a:lnTo>
                  <a:lnTo>
                    <a:pt x="352" y="123"/>
                  </a:lnTo>
                  <a:lnTo>
                    <a:pt x="347" y="125"/>
                  </a:lnTo>
                  <a:lnTo>
                    <a:pt x="343" y="126"/>
                  </a:lnTo>
                  <a:lnTo>
                    <a:pt x="339" y="130"/>
                  </a:lnTo>
                  <a:lnTo>
                    <a:pt x="335" y="133"/>
                  </a:lnTo>
                  <a:lnTo>
                    <a:pt x="334" y="134"/>
                  </a:lnTo>
                  <a:lnTo>
                    <a:pt x="333" y="134"/>
                  </a:lnTo>
                  <a:lnTo>
                    <a:pt x="331" y="133"/>
                  </a:lnTo>
                  <a:lnTo>
                    <a:pt x="330" y="131"/>
                  </a:lnTo>
                  <a:lnTo>
                    <a:pt x="326" y="126"/>
                  </a:lnTo>
                  <a:lnTo>
                    <a:pt x="324" y="123"/>
                  </a:lnTo>
                  <a:lnTo>
                    <a:pt x="321" y="122"/>
                  </a:lnTo>
                  <a:lnTo>
                    <a:pt x="320" y="122"/>
                  </a:lnTo>
                  <a:lnTo>
                    <a:pt x="320" y="123"/>
                  </a:lnTo>
                  <a:lnTo>
                    <a:pt x="320" y="127"/>
                  </a:lnTo>
                  <a:lnTo>
                    <a:pt x="318" y="130"/>
                  </a:lnTo>
                  <a:lnTo>
                    <a:pt x="320" y="133"/>
                  </a:lnTo>
                  <a:lnTo>
                    <a:pt x="321" y="134"/>
                  </a:lnTo>
                  <a:lnTo>
                    <a:pt x="321" y="135"/>
                  </a:lnTo>
                  <a:lnTo>
                    <a:pt x="321" y="135"/>
                  </a:lnTo>
                  <a:lnTo>
                    <a:pt x="320" y="137"/>
                  </a:lnTo>
                  <a:lnTo>
                    <a:pt x="316" y="135"/>
                  </a:lnTo>
                  <a:lnTo>
                    <a:pt x="313" y="133"/>
                  </a:lnTo>
                  <a:lnTo>
                    <a:pt x="312" y="130"/>
                  </a:lnTo>
                  <a:lnTo>
                    <a:pt x="312" y="126"/>
                  </a:lnTo>
                  <a:lnTo>
                    <a:pt x="313" y="123"/>
                  </a:lnTo>
                  <a:lnTo>
                    <a:pt x="314" y="120"/>
                  </a:lnTo>
                  <a:lnTo>
                    <a:pt x="317" y="118"/>
                  </a:lnTo>
                  <a:lnTo>
                    <a:pt x="320" y="117"/>
                  </a:lnTo>
                  <a:lnTo>
                    <a:pt x="320" y="116"/>
                  </a:lnTo>
                  <a:lnTo>
                    <a:pt x="320" y="114"/>
                  </a:lnTo>
                  <a:lnTo>
                    <a:pt x="333" y="76"/>
                  </a:lnTo>
                  <a:lnTo>
                    <a:pt x="330" y="75"/>
                  </a:lnTo>
                  <a:lnTo>
                    <a:pt x="329" y="72"/>
                  </a:lnTo>
                  <a:lnTo>
                    <a:pt x="328" y="71"/>
                  </a:lnTo>
                  <a:lnTo>
                    <a:pt x="325" y="70"/>
                  </a:lnTo>
                  <a:lnTo>
                    <a:pt x="321" y="71"/>
                  </a:lnTo>
                  <a:lnTo>
                    <a:pt x="318" y="72"/>
                  </a:lnTo>
                  <a:lnTo>
                    <a:pt x="316" y="75"/>
                  </a:lnTo>
                  <a:lnTo>
                    <a:pt x="316" y="78"/>
                  </a:lnTo>
                  <a:lnTo>
                    <a:pt x="314" y="79"/>
                  </a:lnTo>
                  <a:lnTo>
                    <a:pt x="313" y="80"/>
                  </a:lnTo>
                  <a:lnTo>
                    <a:pt x="312" y="79"/>
                  </a:lnTo>
                  <a:lnTo>
                    <a:pt x="311" y="82"/>
                  </a:lnTo>
                  <a:lnTo>
                    <a:pt x="309" y="83"/>
                  </a:lnTo>
                  <a:lnTo>
                    <a:pt x="307" y="82"/>
                  </a:lnTo>
                  <a:lnTo>
                    <a:pt x="305" y="80"/>
                  </a:lnTo>
                  <a:lnTo>
                    <a:pt x="304" y="79"/>
                  </a:lnTo>
                  <a:lnTo>
                    <a:pt x="305" y="76"/>
                  </a:lnTo>
                  <a:lnTo>
                    <a:pt x="309" y="65"/>
                  </a:lnTo>
                  <a:lnTo>
                    <a:pt x="308" y="53"/>
                  </a:lnTo>
                  <a:lnTo>
                    <a:pt x="304" y="46"/>
                  </a:lnTo>
                  <a:lnTo>
                    <a:pt x="296" y="44"/>
                  </a:lnTo>
                  <a:lnTo>
                    <a:pt x="290" y="46"/>
                  </a:lnTo>
                  <a:lnTo>
                    <a:pt x="283" y="50"/>
                  </a:lnTo>
                  <a:lnTo>
                    <a:pt x="280" y="51"/>
                  </a:lnTo>
                  <a:lnTo>
                    <a:pt x="279" y="51"/>
                  </a:lnTo>
                  <a:lnTo>
                    <a:pt x="278" y="50"/>
                  </a:lnTo>
                  <a:lnTo>
                    <a:pt x="276" y="49"/>
                  </a:lnTo>
                  <a:lnTo>
                    <a:pt x="276" y="46"/>
                  </a:lnTo>
                  <a:lnTo>
                    <a:pt x="278" y="41"/>
                  </a:lnTo>
                  <a:lnTo>
                    <a:pt x="278" y="37"/>
                  </a:lnTo>
                  <a:lnTo>
                    <a:pt x="275" y="33"/>
                  </a:lnTo>
                  <a:lnTo>
                    <a:pt x="271" y="32"/>
                  </a:lnTo>
                  <a:lnTo>
                    <a:pt x="267" y="31"/>
                  </a:lnTo>
                  <a:lnTo>
                    <a:pt x="263" y="31"/>
                  </a:lnTo>
                  <a:lnTo>
                    <a:pt x="261" y="32"/>
                  </a:lnTo>
                  <a:lnTo>
                    <a:pt x="258" y="33"/>
                  </a:lnTo>
                  <a:lnTo>
                    <a:pt x="256" y="36"/>
                  </a:lnTo>
                  <a:lnTo>
                    <a:pt x="253" y="63"/>
                  </a:lnTo>
                  <a:lnTo>
                    <a:pt x="252" y="65"/>
                  </a:lnTo>
                  <a:lnTo>
                    <a:pt x="252" y="65"/>
                  </a:lnTo>
                  <a:lnTo>
                    <a:pt x="254" y="68"/>
                  </a:lnTo>
                  <a:lnTo>
                    <a:pt x="256" y="74"/>
                  </a:lnTo>
                  <a:lnTo>
                    <a:pt x="256" y="79"/>
                  </a:lnTo>
                  <a:lnTo>
                    <a:pt x="254" y="82"/>
                  </a:lnTo>
                  <a:lnTo>
                    <a:pt x="253" y="82"/>
                  </a:lnTo>
                  <a:lnTo>
                    <a:pt x="252" y="83"/>
                  </a:lnTo>
                  <a:lnTo>
                    <a:pt x="250" y="82"/>
                  </a:lnTo>
                  <a:lnTo>
                    <a:pt x="249" y="80"/>
                  </a:lnTo>
                  <a:lnTo>
                    <a:pt x="245" y="72"/>
                  </a:lnTo>
                  <a:lnTo>
                    <a:pt x="240" y="67"/>
                  </a:lnTo>
                  <a:lnTo>
                    <a:pt x="232" y="65"/>
                  </a:lnTo>
                  <a:lnTo>
                    <a:pt x="224" y="68"/>
                  </a:lnTo>
                  <a:lnTo>
                    <a:pt x="223" y="70"/>
                  </a:lnTo>
                  <a:lnTo>
                    <a:pt x="220" y="70"/>
                  </a:lnTo>
                  <a:lnTo>
                    <a:pt x="219" y="68"/>
                  </a:lnTo>
                  <a:lnTo>
                    <a:pt x="218" y="67"/>
                  </a:lnTo>
                  <a:lnTo>
                    <a:pt x="218" y="66"/>
                  </a:lnTo>
                  <a:lnTo>
                    <a:pt x="219" y="62"/>
                  </a:lnTo>
                  <a:lnTo>
                    <a:pt x="218" y="58"/>
                  </a:lnTo>
                  <a:lnTo>
                    <a:pt x="216" y="55"/>
                  </a:lnTo>
                  <a:lnTo>
                    <a:pt x="214" y="53"/>
                  </a:lnTo>
                  <a:lnTo>
                    <a:pt x="210" y="53"/>
                  </a:lnTo>
                  <a:lnTo>
                    <a:pt x="207" y="53"/>
                  </a:lnTo>
                  <a:lnTo>
                    <a:pt x="203" y="54"/>
                  </a:lnTo>
                  <a:lnTo>
                    <a:pt x="201" y="57"/>
                  </a:lnTo>
                  <a:lnTo>
                    <a:pt x="199" y="57"/>
                  </a:lnTo>
                  <a:lnTo>
                    <a:pt x="198" y="57"/>
                  </a:lnTo>
                  <a:lnTo>
                    <a:pt x="197" y="54"/>
                  </a:lnTo>
                  <a:lnTo>
                    <a:pt x="195" y="51"/>
                  </a:lnTo>
                  <a:lnTo>
                    <a:pt x="195" y="49"/>
                  </a:lnTo>
                  <a:lnTo>
                    <a:pt x="194" y="45"/>
                  </a:lnTo>
                  <a:lnTo>
                    <a:pt x="193" y="41"/>
                  </a:lnTo>
                  <a:lnTo>
                    <a:pt x="191" y="38"/>
                  </a:lnTo>
                  <a:lnTo>
                    <a:pt x="187" y="36"/>
                  </a:lnTo>
                  <a:lnTo>
                    <a:pt x="184" y="34"/>
                  </a:lnTo>
                  <a:lnTo>
                    <a:pt x="181" y="34"/>
                  </a:lnTo>
                  <a:lnTo>
                    <a:pt x="177" y="36"/>
                  </a:lnTo>
                  <a:lnTo>
                    <a:pt x="174" y="38"/>
                  </a:lnTo>
                  <a:lnTo>
                    <a:pt x="173" y="41"/>
                  </a:lnTo>
                  <a:lnTo>
                    <a:pt x="170" y="45"/>
                  </a:lnTo>
                  <a:lnTo>
                    <a:pt x="172" y="48"/>
                  </a:lnTo>
                  <a:lnTo>
                    <a:pt x="172" y="49"/>
                  </a:lnTo>
                  <a:lnTo>
                    <a:pt x="170" y="50"/>
                  </a:lnTo>
                  <a:lnTo>
                    <a:pt x="168" y="50"/>
                  </a:lnTo>
                  <a:lnTo>
                    <a:pt x="167" y="49"/>
                  </a:lnTo>
                  <a:lnTo>
                    <a:pt x="161" y="41"/>
                  </a:lnTo>
                  <a:lnTo>
                    <a:pt x="153" y="34"/>
                  </a:lnTo>
                  <a:lnTo>
                    <a:pt x="144" y="32"/>
                  </a:lnTo>
                  <a:lnTo>
                    <a:pt x="134" y="34"/>
                  </a:lnTo>
                  <a:lnTo>
                    <a:pt x="129" y="41"/>
                  </a:lnTo>
                  <a:lnTo>
                    <a:pt x="127" y="49"/>
                  </a:lnTo>
                  <a:lnTo>
                    <a:pt x="130" y="58"/>
                  </a:lnTo>
                  <a:lnTo>
                    <a:pt x="134" y="66"/>
                  </a:lnTo>
                  <a:lnTo>
                    <a:pt x="135" y="67"/>
                  </a:lnTo>
                  <a:lnTo>
                    <a:pt x="135" y="68"/>
                  </a:lnTo>
                  <a:lnTo>
                    <a:pt x="134" y="70"/>
                  </a:lnTo>
                  <a:lnTo>
                    <a:pt x="131" y="71"/>
                  </a:lnTo>
                  <a:lnTo>
                    <a:pt x="130" y="70"/>
                  </a:lnTo>
                  <a:lnTo>
                    <a:pt x="122" y="66"/>
                  </a:lnTo>
                  <a:lnTo>
                    <a:pt x="114" y="67"/>
                  </a:lnTo>
                  <a:lnTo>
                    <a:pt x="109" y="72"/>
                  </a:lnTo>
                  <a:lnTo>
                    <a:pt x="105" y="80"/>
                  </a:lnTo>
                  <a:lnTo>
                    <a:pt x="105" y="80"/>
                  </a:lnTo>
                  <a:lnTo>
                    <a:pt x="104" y="82"/>
                  </a:lnTo>
                  <a:lnTo>
                    <a:pt x="110" y="92"/>
                  </a:lnTo>
                  <a:lnTo>
                    <a:pt x="113" y="106"/>
                  </a:lnTo>
                  <a:lnTo>
                    <a:pt x="112" y="118"/>
                  </a:lnTo>
                  <a:lnTo>
                    <a:pt x="105" y="130"/>
                  </a:lnTo>
                  <a:lnTo>
                    <a:pt x="105" y="130"/>
                  </a:lnTo>
                  <a:lnTo>
                    <a:pt x="104" y="130"/>
                  </a:lnTo>
                  <a:lnTo>
                    <a:pt x="102" y="131"/>
                  </a:lnTo>
                  <a:lnTo>
                    <a:pt x="102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6" y="130"/>
                  </a:lnTo>
                  <a:lnTo>
                    <a:pt x="95" y="127"/>
                  </a:lnTo>
                  <a:lnTo>
                    <a:pt x="92" y="126"/>
                  </a:lnTo>
                  <a:lnTo>
                    <a:pt x="89" y="125"/>
                  </a:lnTo>
                  <a:lnTo>
                    <a:pt x="85" y="123"/>
                  </a:lnTo>
                  <a:lnTo>
                    <a:pt x="80" y="125"/>
                  </a:lnTo>
                  <a:lnTo>
                    <a:pt x="76" y="126"/>
                  </a:lnTo>
                  <a:lnTo>
                    <a:pt x="74" y="127"/>
                  </a:lnTo>
                  <a:lnTo>
                    <a:pt x="72" y="127"/>
                  </a:lnTo>
                  <a:lnTo>
                    <a:pt x="71" y="126"/>
                  </a:lnTo>
                  <a:lnTo>
                    <a:pt x="70" y="125"/>
                  </a:lnTo>
                  <a:lnTo>
                    <a:pt x="70" y="121"/>
                  </a:lnTo>
                  <a:lnTo>
                    <a:pt x="68" y="120"/>
                  </a:lnTo>
                  <a:lnTo>
                    <a:pt x="66" y="118"/>
                  </a:lnTo>
                  <a:lnTo>
                    <a:pt x="62" y="118"/>
                  </a:lnTo>
                  <a:lnTo>
                    <a:pt x="60" y="120"/>
                  </a:lnTo>
                  <a:lnTo>
                    <a:pt x="59" y="118"/>
                  </a:lnTo>
                  <a:lnTo>
                    <a:pt x="59" y="117"/>
                  </a:lnTo>
                  <a:lnTo>
                    <a:pt x="60" y="116"/>
                  </a:lnTo>
                  <a:lnTo>
                    <a:pt x="63" y="114"/>
                  </a:lnTo>
                  <a:lnTo>
                    <a:pt x="66" y="114"/>
                  </a:lnTo>
                  <a:lnTo>
                    <a:pt x="67" y="113"/>
                  </a:lnTo>
                  <a:lnTo>
                    <a:pt x="74" y="108"/>
                  </a:lnTo>
                  <a:lnTo>
                    <a:pt x="72" y="106"/>
                  </a:lnTo>
                  <a:lnTo>
                    <a:pt x="71" y="103"/>
                  </a:lnTo>
                  <a:lnTo>
                    <a:pt x="71" y="101"/>
                  </a:lnTo>
                  <a:lnTo>
                    <a:pt x="70" y="100"/>
                  </a:lnTo>
                  <a:lnTo>
                    <a:pt x="67" y="99"/>
                  </a:lnTo>
                  <a:lnTo>
                    <a:pt x="63" y="99"/>
                  </a:lnTo>
                  <a:lnTo>
                    <a:pt x="59" y="99"/>
                  </a:lnTo>
                  <a:lnTo>
                    <a:pt x="57" y="99"/>
                  </a:lnTo>
                  <a:lnTo>
                    <a:pt x="55" y="100"/>
                  </a:lnTo>
                  <a:lnTo>
                    <a:pt x="54" y="101"/>
                  </a:lnTo>
                  <a:lnTo>
                    <a:pt x="51" y="104"/>
                  </a:lnTo>
                  <a:lnTo>
                    <a:pt x="47" y="110"/>
                  </a:lnTo>
                  <a:lnTo>
                    <a:pt x="46" y="118"/>
                  </a:lnTo>
                  <a:lnTo>
                    <a:pt x="50" y="126"/>
                  </a:lnTo>
                  <a:lnTo>
                    <a:pt x="51" y="127"/>
                  </a:lnTo>
                  <a:lnTo>
                    <a:pt x="51" y="130"/>
                  </a:lnTo>
                  <a:lnTo>
                    <a:pt x="50" y="131"/>
                  </a:lnTo>
                  <a:lnTo>
                    <a:pt x="47" y="131"/>
                  </a:lnTo>
                  <a:lnTo>
                    <a:pt x="45" y="131"/>
                  </a:lnTo>
                  <a:lnTo>
                    <a:pt x="42" y="129"/>
                  </a:lnTo>
                  <a:lnTo>
                    <a:pt x="40" y="129"/>
                  </a:lnTo>
                  <a:lnTo>
                    <a:pt x="38" y="130"/>
                  </a:lnTo>
                  <a:lnTo>
                    <a:pt x="36" y="131"/>
                  </a:lnTo>
                  <a:lnTo>
                    <a:pt x="34" y="134"/>
                  </a:lnTo>
                  <a:lnTo>
                    <a:pt x="34" y="135"/>
                  </a:lnTo>
                  <a:lnTo>
                    <a:pt x="34" y="138"/>
                  </a:lnTo>
                  <a:lnTo>
                    <a:pt x="37" y="140"/>
                  </a:lnTo>
                  <a:lnTo>
                    <a:pt x="40" y="143"/>
                  </a:lnTo>
                  <a:lnTo>
                    <a:pt x="41" y="143"/>
                  </a:lnTo>
                  <a:lnTo>
                    <a:pt x="41" y="144"/>
                  </a:lnTo>
                  <a:lnTo>
                    <a:pt x="41" y="146"/>
                  </a:lnTo>
                  <a:lnTo>
                    <a:pt x="40" y="146"/>
                  </a:lnTo>
                  <a:lnTo>
                    <a:pt x="34" y="144"/>
                  </a:lnTo>
                  <a:lnTo>
                    <a:pt x="30" y="142"/>
                  </a:lnTo>
                  <a:lnTo>
                    <a:pt x="28" y="138"/>
                  </a:lnTo>
                  <a:lnTo>
                    <a:pt x="28" y="134"/>
                  </a:lnTo>
                  <a:lnTo>
                    <a:pt x="28" y="129"/>
                  </a:lnTo>
                  <a:lnTo>
                    <a:pt x="30" y="126"/>
                  </a:lnTo>
                  <a:lnTo>
                    <a:pt x="33" y="123"/>
                  </a:lnTo>
                  <a:lnTo>
                    <a:pt x="36" y="122"/>
                  </a:lnTo>
                  <a:lnTo>
                    <a:pt x="40" y="122"/>
                  </a:lnTo>
                  <a:lnTo>
                    <a:pt x="40" y="110"/>
                  </a:lnTo>
                  <a:lnTo>
                    <a:pt x="45" y="100"/>
                  </a:lnTo>
                  <a:lnTo>
                    <a:pt x="51" y="92"/>
                  </a:lnTo>
                  <a:lnTo>
                    <a:pt x="60" y="88"/>
                  </a:lnTo>
                  <a:lnTo>
                    <a:pt x="68" y="88"/>
                  </a:lnTo>
                  <a:lnTo>
                    <a:pt x="74" y="93"/>
                  </a:lnTo>
                  <a:lnTo>
                    <a:pt x="79" y="101"/>
                  </a:lnTo>
                  <a:lnTo>
                    <a:pt x="81" y="96"/>
                  </a:lnTo>
                  <a:lnTo>
                    <a:pt x="85" y="89"/>
                  </a:lnTo>
                  <a:lnTo>
                    <a:pt x="87" y="83"/>
                  </a:lnTo>
                  <a:lnTo>
                    <a:pt x="89" y="76"/>
                  </a:lnTo>
                  <a:lnTo>
                    <a:pt x="91" y="75"/>
                  </a:lnTo>
                  <a:lnTo>
                    <a:pt x="92" y="75"/>
                  </a:lnTo>
                  <a:lnTo>
                    <a:pt x="93" y="75"/>
                  </a:lnTo>
                  <a:lnTo>
                    <a:pt x="93" y="74"/>
                  </a:lnTo>
                  <a:lnTo>
                    <a:pt x="95" y="74"/>
                  </a:lnTo>
                  <a:lnTo>
                    <a:pt x="98" y="76"/>
                  </a:lnTo>
                  <a:lnTo>
                    <a:pt x="101" y="79"/>
                  </a:lnTo>
                  <a:lnTo>
                    <a:pt x="104" y="70"/>
                  </a:lnTo>
                  <a:lnTo>
                    <a:pt x="109" y="65"/>
                  </a:lnTo>
                  <a:lnTo>
                    <a:pt x="115" y="61"/>
                  </a:lnTo>
                  <a:lnTo>
                    <a:pt x="123" y="61"/>
                  </a:lnTo>
                  <a:lnTo>
                    <a:pt x="121" y="51"/>
                  </a:lnTo>
                  <a:lnTo>
                    <a:pt x="121" y="42"/>
                  </a:lnTo>
                  <a:lnTo>
                    <a:pt x="125" y="34"/>
                  </a:lnTo>
                  <a:lnTo>
                    <a:pt x="134" y="28"/>
                  </a:lnTo>
                  <a:lnTo>
                    <a:pt x="147" y="25"/>
                  </a:lnTo>
                  <a:lnTo>
                    <a:pt x="159" y="29"/>
                  </a:lnTo>
                  <a:lnTo>
                    <a:pt x="168" y="38"/>
                  </a:lnTo>
                  <a:lnTo>
                    <a:pt x="170" y="33"/>
                  </a:lnTo>
                  <a:lnTo>
                    <a:pt x="174" y="31"/>
                  </a:lnTo>
                  <a:lnTo>
                    <a:pt x="180" y="28"/>
                  </a:lnTo>
                  <a:lnTo>
                    <a:pt x="186" y="28"/>
                  </a:lnTo>
                  <a:lnTo>
                    <a:pt x="190" y="29"/>
                  </a:lnTo>
                  <a:lnTo>
                    <a:pt x="194" y="31"/>
                  </a:lnTo>
                  <a:lnTo>
                    <a:pt x="197" y="34"/>
                  </a:lnTo>
                  <a:lnTo>
                    <a:pt x="199" y="37"/>
                  </a:lnTo>
                  <a:lnTo>
                    <a:pt x="202" y="42"/>
                  </a:lnTo>
                  <a:lnTo>
                    <a:pt x="207" y="27"/>
                  </a:lnTo>
                  <a:lnTo>
                    <a:pt x="219" y="14"/>
                  </a:lnTo>
                  <a:lnTo>
                    <a:pt x="235" y="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27"/>
            <p:cNvSpPr>
              <a:spLocks/>
            </p:cNvSpPr>
            <p:nvPr/>
          </p:nvSpPr>
          <p:spPr bwMode="auto">
            <a:xfrm>
              <a:off x="5181600" y="431800"/>
              <a:ext cx="14288" cy="11113"/>
            </a:xfrm>
            <a:custGeom>
              <a:avLst/>
              <a:gdLst>
                <a:gd name="T0" fmla="*/ 1 w 9"/>
                <a:gd name="T1" fmla="*/ 0 h 7"/>
                <a:gd name="T2" fmla="*/ 1 w 9"/>
                <a:gd name="T3" fmla="*/ 0 h 7"/>
                <a:gd name="T4" fmla="*/ 4 w 9"/>
                <a:gd name="T5" fmla="*/ 2 h 7"/>
                <a:gd name="T6" fmla="*/ 7 w 9"/>
                <a:gd name="T7" fmla="*/ 2 h 7"/>
                <a:gd name="T8" fmla="*/ 8 w 9"/>
                <a:gd name="T9" fmla="*/ 3 h 7"/>
                <a:gd name="T10" fmla="*/ 9 w 9"/>
                <a:gd name="T11" fmla="*/ 4 h 7"/>
                <a:gd name="T12" fmla="*/ 9 w 9"/>
                <a:gd name="T13" fmla="*/ 6 h 7"/>
                <a:gd name="T14" fmla="*/ 8 w 9"/>
                <a:gd name="T15" fmla="*/ 6 h 7"/>
                <a:gd name="T16" fmla="*/ 7 w 9"/>
                <a:gd name="T17" fmla="*/ 7 h 7"/>
                <a:gd name="T18" fmla="*/ 4 w 9"/>
                <a:gd name="T19" fmla="*/ 6 h 7"/>
                <a:gd name="T20" fmla="*/ 0 w 9"/>
                <a:gd name="T21" fmla="*/ 3 h 7"/>
                <a:gd name="T22" fmla="*/ 0 w 9"/>
                <a:gd name="T23" fmla="*/ 2 h 7"/>
                <a:gd name="T24" fmla="*/ 0 w 9"/>
                <a:gd name="T25" fmla="*/ 0 h 7"/>
                <a:gd name="T26" fmla="*/ 1 w 9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7">
                  <a:moveTo>
                    <a:pt x="1" y="0"/>
                  </a:moveTo>
                  <a:lnTo>
                    <a:pt x="1" y="0"/>
                  </a:lnTo>
                  <a:lnTo>
                    <a:pt x="4" y="2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7" y="7"/>
                  </a:lnTo>
                  <a:lnTo>
                    <a:pt x="4" y="6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28"/>
            <p:cNvSpPr>
              <a:spLocks/>
            </p:cNvSpPr>
            <p:nvPr/>
          </p:nvSpPr>
          <p:spPr bwMode="auto">
            <a:xfrm>
              <a:off x="5176838" y="450850"/>
              <a:ext cx="17463" cy="7938"/>
            </a:xfrm>
            <a:custGeom>
              <a:avLst/>
              <a:gdLst>
                <a:gd name="T0" fmla="*/ 2 w 11"/>
                <a:gd name="T1" fmla="*/ 0 h 5"/>
                <a:gd name="T2" fmla="*/ 3 w 11"/>
                <a:gd name="T3" fmla="*/ 0 h 5"/>
                <a:gd name="T4" fmla="*/ 6 w 11"/>
                <a:gd name="T5" fmla="*/ 1 h 5"/>
                <a:gd name="T6" fmla="*/ 8 w 11"/>
                <a:gd name="T7" fmla="*/ 0 h 5"/>
                <a:gd name="T8" fmla="*/ 10 w 11"/>
                <a:gd name="T9" fmla="*/ 0 h 5"/>
                <a:gd name="T10" fmla="*/ 11 w 11"/>
                <a:gd name="T11" fmla="*/ 1 h 5"/>
                <a:gd name="T12" fmla="*/ 10 w 11"/>
                <a:gd name="T13" fmla="*/ 3 h 5"/>
                <a:gd name="T14" fmla="*/ 8 w 11"/>
                <a:gd name="T15" fmla="*/ 4 h 5"/>
                <a:gd name="T16" fmla="*/ 6 w 11"/>
                <a:gd name="T17" fmla="*/ 5 h 5"/>
                <a:gd name="T18" fmla="*/ 3 w 11"/>
                <a:gd name="T19" fmla="*/ 4 h 5"/>
                <a:gd name="T20" fmla="*/ 0 w 11"/>
                <a:gd name="T21" fmla="*/ 3 h 5"/>
                <a:gd name="T22" fmla="*/ 0 w 11"/>
                <a:gd name="T23" fmla="*/ 3 h 5"/>
                <a:gd name="T24" fmla="*/ 0 w 11"/>
                <a:gd name="T25" fmla="*/ 1 h 5"/>
                <a:gd name="T26" fmla="*/ 2 w 11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5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0" y="3"/>
                  </a:lnTo>
                  <a:lnTo>
                    <a:pt x="8" y="4"/>
                  </a:lnTo>
                  <a:lnTo>
                    <a:pt x="6" y="5"/>
                  </a:lnTo>
                  <a:lnTo>
                    <a:pt x="3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29"/>
            <p:cNvSpPr>
              <a:spLocks/>
            </p:cNvSpPr>
            <p:nvPr/>
          </p:nvSpPr>
          <p:spPr bwMode="auto">
            <a:xfrm>
              <a:off x="5029200" y="476250"/>
              <a:ext cx="66675" cy="39688"/>
            </a:xfrm>
            <a:custGeom>
              <a:avLst/>
              <a:gdLst>
                <a:gd name="T0" fmla="*/ 32 w 42"/>
                <a:gd name="T1" fmla="*/ 0 h 25"/>
                <a:gd name="T2" fmla="*/ 36 w 42"/>
                <a:gd name="T3" fmla="*/ 2 h 25"/>
                <a:gd name="T4" fmla="*/ 38 w 42"/>
                <a:gd name="T5" fmla="*/ 5 h 25"/>
                <a:gd name="T6" fmla="*/ 41 w 42"/>
                <a:gd name="T7" fmla="*/ 9 h 25"/>
                <a:gd name="T8" fmla="*/ 42 w 42"/>
                <a:gd name="T9" fmla="*/ 13 h 25"/>
                <a:gd name="T10" fmla="*/ 41 w 42"/>
                <a:gd name="T11" fmla="*/ 17 h 25"/>
                <a:gd name="T12" fmla="*/ 41 w 42"/>
                <a:gd name="T13" fmla="*/ 18 h 25"/>
                <a:gd name="T14" fmla="*/ 40 w 42"/>
                <a:gd name="T15" fmla="*/ 18 h 25"/>
                <a:gd name="T16" fmla="*/ 38 w 42"/>
                <a:gd name="T17" fmla="*/ 18 h 25"/>
                <a:gd name="T18" fmla="*/ 37 w 42"/>
                <a:gd name="T19" fmla="*/ 17 h 25"/>
                <a:gd name="T20" fmla="*/ 37 w 42"/>
                <a:gd name="T21" fmla="*/ 15 h 25"/>
                <a:gd name="T22" fmla="*/ 37 w 42"/>
                <a:gd name="T23" fmla="*/ 13 h 25"/>
                <a:gd name="T24" fmla="*/ 36 w 42"/>
                <a:gd name="T25" fmla="*/ 9 h 25"/>
                <a:gd name="T26" fmla="*/ 34 w 42"/>
                <a:gd name="T27" fmla="*/ 8 h 25"/>
                <a:gd name="T28" fmla="*/ 32 w 42"/>
                <a:gd name="T29" fmla="*/ 6 h 25"/>
                <a:gd name="T30" fmla="*/ 29 w 42"/>
                <a:gd name="T31" fmla="*/ 5 h 25"/>
                <a:gd name="T32" fmla="*/ 27 w 42"/>
                <a:gd name="T33" fmla="*/ 8 h 25"/>
                <a:gd name="T34" fmla="*/ 24 w 42"/>
                <a:gd name="T35" fmla="*/ 9 h 25"/>
                <a:gd name="T36" fmla="*/ 24 w 42"/>
                <a:gd name="T37" fmla="*/ 12 h 25"/>
                <a:gd name="T38" fmla="*/ 24 w 42"/>
                <a:gd name="T39" fmla="*/ 14 h 25"/>
                <a:gd name="T40" fmla="*/ 25 w 42"/>
                <a:gd name="T41" fmla="*/ 17 h 25"/>
                <a:gd name="T42" fmla="*/ 25 w 42"/>
                <a:gd name="T43" fmla="*/ 19 h 25"/>
                <a:gd name="T44" fmla="*/ 24 w 42"/>
                <a:gd name="T45" fmla="*/ 21 h 25"/>
                <a:gd name="T46" fmla="*/ 23 w 42"/>
                <a:gd name="T47" fmla="*/ 21 h 25"/>
                <a:gd name="T48" fmla="*/ 21 w 42"/>
                <a:gd name="T49" fmla="*/ 21 h 25"/>
                <a:gd name="T50" fmla="*/ 17 w 42"/>
                <a:gd name="T51" fmla="*/ 17 h 25"/>
                <a:gd name="T52" fmla="*/ 15 w 42"/>
                <a:gd name="T53" fmla="*/ 15 h 25"/>
                <a:gd name="T54" fmla="*/ 12 w 42"/>
                <a:gd name="T55" fmla="*/ 14 h 25"/>
                <a:gd name="T56" fmla="*/ 10 w 42"/>
                <a:gd name="T57" fmla="*/ 14 h 25"/>
                <a:gd name="T58" fmla="*/ 8 w 42"/>
                <a:gd name="T59" fmla="*/ 22 h 25"/>
                <a:gd name="T60" fmla="*/ 10 w 42"/>
                <a:gd name="T61" fmla="*/ 22 h 25"/>
                <a:gd name="T62" fmla="*/ 10 w 42"/>
                <a:gd name="T63" fmla="*/ 23 h 25"/>
                <a:gd name="T64" fmla="*/ 10 w 42"/>
                <a:gd name="T65" fmla="*/ 23 h 25"/>
                <a:gd name="T66" fmla="*/ 8 w 42"/>
                <a:gd name="T67" fmla="*/ 25 h 25"/>
                <a:gd name="T68" fmla="*/ 6 w 42"/>
                <a:gd name="T69" fmla="*/ 25 h 25"/>
                <a:gd name="T70" fmla="*/ 3 w 42"/>
                <a:gd name="T71" fmla="*/ 23 h 25"/>
                <a:gd name="T72" fmla="*/ 2 w 42"/>
                <a:gd name="T73" fmla="*/ 21 h 25"/>
                <a:gd name="T74" fmla="*/ 0 w 42"/>
                <a:gd name="T75" fmla="*/ 18 h 25"/>
                <a:gd name="T76" fmla="*/ 0 w 42"/>
                <a:gd name="T77" fmla="*/ 15 h 25"/>
                <a:gd name="T78" fmla="*/ 2 w 42"/>
                <a:gd name="T79" fmla="*/ 13 h 25"/>
                <a:gd name="T80" fmla="*/ 4 w 42"/>
                <a:gd name="T81" fmla="*/ 10 h 25"/>
                <a:gd name="T82" fmla="*/ 8 w 42"/>
                <a:gd name="T83" fmla="*/ 9 h 25"/>
                <a:gd name="T84" fmla="*/ 12 w 42"/>
                <a:gd name="T85" fmla="*/ 9 h 25"/>
                <a:gd name="T86" fmla="*/ 15 w 42"/>
                <a:gd name="T87" fmla="*/ 10 h 25"/>
                <a:gd name="T88" fmla="*/ 19 w 42"/>
                <a:gd name="T89" fmla="*/ 12 h 25"/>
                <a:gd name="T90" fmla="*/ 19 w 42"/>
                <a:gd name="T91" fmla="*/ 8 h 25"/>
                <a:gd name="T92" fmla="*/ 21 w 42"/>
                <a:gd name="T93" fmla="*/ 5 h 25"/>
                <a:gd name="T94" fmla="*/ 24 w 42"/>
                <a:gd name="T95" fmla="*/ 2 h 25"/>
                <a:gd name="T96" fmla="*/ 28 w 42"/>
                <a:gd name="T97" fmla="*/ 1 h 25"/>
                <a:gd name="T98" fmla="*/ 32 w 42"/>
                <a:gd name="T9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" h="25">
                  <a:moveTo>
                    <a:pt x="32" y="0"/>
                  </a:moveTo>
                  <a:lnTo>
                    <a:pt x="36" y="2"/>
                  </a:lnTo>
                  <a:lnTo>
                    <a:pt x="38" y="5"/>
                  </a:lnTo>
                  <a:lnTo>
                    <a:pt x="41" y="9"/>
                  </a:lnTo>
                  <a:lnTo>
                    <a:pt x="42" y="13"/>
                  </a:lnTo>
                  <a:lnTo>
                    <a:pt x="41" y="17"/>
                  </a:lnTo>
                  <a:lnTo>
                    <a:pt x="41" y="18"/>
                  </a:lnTo>
                  <a:lnTo>
                    <a:pt x="40" y="18"/>
                  </a:lnTo>
                  <a:lnTo>
                    <a:pt x="38" y="18"/>
                  </a:lnTo>
                  <a:lnTo>
                    <a:pt x="37" y="17"/>
                  </a:lnTo>
                  <a:lnTo>
                    <a:pt x="37" y="15"/>
                  </a:lnTo>
                  <a:lnTo>
                    <a:pt x="37" y="13"/>
                  </a:lnTo>
                  <a:lnTo>
                    <a:pt x="36" y="9"/>
                  </a:lnTo>
                  <a:lnTo>
                    <a:pt x="34" y="8"/>
                  </a:lnTo>
                  <a:lnTo>
                    <a:pt x="32" y="6"/>
                  </a:lnTo>
                  <a:lnTo>
                    <a:pt x="29" y="5"/>
                  </a:lnTo>
                  <a:lnTo>
                    <a:pt x="27" y="8"/>
                  </a:lnTo>
                  <a:lnTo>
                    <a:pt x="24" y="9"/>
                  </a:lnTo>
                  <a:lnTo>
                    <a:pt x="24" y="12"/>
                  </a:lnTo>
                  <a:lnTo>
                    <a:pt x="24" y="14"/>
                  </a:lnTo>
                  <a:lnTo>
                    <a:pt x="25" y="17"/>
                  </a:lnTo>
                  <a:lnTo>
                    <a:pt x="25" y="19"/>
                  </a:lnTo>
                  <a:lnTo>
                    <a:pt x="24" y="21"/>
                  </a:lnTo>
                  <a:lnTo>
                    <a:pt x="23" y="21"/>
                  </a:lnTo>
                  <a:lnTo>
                    <a:pt x="21" y="21"/>
                  </a:lnTo>
                  <a:lnTo>
                    <a:pt x="17" y="17"/>
                  </a:lnTo>
                  <a:lnTo>
                    <a:pt x="15" y="15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8" y="25"/>
                  </a:lnTo>
                  <a:lnTo>
                    <a:pt x="6" y="25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2" y="13"/>
                  </a:lnTo>
                  <a:lnTo>
                    <a:pt x="4" y="10"/>
                  </a:lnTo>
                  <a:lnTo>
                    <a:pt x="8" y="9"/>
                  </a:lnTo>
                  <a:lnTo>
                    <a:pt x="12" y="9"/>
                  </a:lnTo>
                  <a:lnTo>
                    <a:pt x="15" y="10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21" y="5"/>
                  </a:lnTo>
                  <a:lnTo>
                    <a:pt x="24" y="2"/>
                  </a:lnTo>
                  <a:lnTo>
                    <a:pt x="28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30"/>
            <p:cNvSpPr>
              <a:spLocks/>
            </p:cNvSpPr>
            <p:nvPr/>
          </p:nvSpPr>
          <p:spPr bwMode="auto">
            <a:xfrm>
              <a:off x="4891088" y="388938"/>
              <a:ext cx="74613" cy="39688"/>
            </a:xfrm>
            <a:custGeom>
              <a:avLst/>
              <a:gdLst>
                <a:gd name="T0" fmla="*/ 9 w 47"/>
                <a:gd name="T1" fmla="*/ 0 h 25"/>
                <a:gd name="T2" fmla="*/ 12 w 47"/>
                <a:gd name="T3" fmla="*/ 1 h 25"/>
                <a:gd name="T4" fmla="*/ 15 w 47"/>
                <a:gd name="T5" fmla="*/ 2 h 25"/>
                <a:gd name="T6" fmla="*/ 18 w 47"/>
                <a:gd name="T7" fmla="*/ 5 h 25"/>
                <a:gd name="T8" fmla="*/ 21 w 47"/>
                <a:gd name="T9" fmla="*/ 9 h 25"/>
                <a:gd name="T10" fmla="*/ 23 w 47"/>
                <a:gd name="T11" fmla="*/ 6 h 25"/>
                <a:gd name="T12" fmla="*/ 27 w 47"/>
                <a:gd name="T13" fmla="*/ 4 h 25"/>
                <a:gd name="T14" fmla="*/ 31 w 47"/>
                <a:gd name="T15" fmla="*/ 4 h 25"/>
                <a:gd name="T16" fmla="*/ 35 w 47"/>
                <a:gd name="T17" fmla="*/ 4 h 25"/>
                <a:gd name="T18" fmla="*/ 39 w 47"/>
                <a:gd name="T19" fmla="*/ 5 h 25"/>
                <a:gd name="T20" fmla="*/ 43 w 47"/>
                <a:gd name="T21" fmla="*/ 8 h 25"/>
                <a:gd name="T22" fmla="*/ 44 w 47"/>
                <a:gd name="T23" fmla="*/ 10 h 25"/>
                <a:gd name="T24" fmla="*/ 46 w 47"/>
                <a:gd name="T25" fmla="*/ 14 h 25"/>
                <a:gd name="T26" fmla="*/ 47 w 47"/>
                <a:gd name="T27" fmla="*/ 18 h 25"/>
                <a:gd name="T28" fmla="*/ 46 w 47"/>
                <a:gd name="T29" fmla="*/ 21 h 25"/>
                <a:gd name="T30" fmla="*/ 44 w 47"/>
                <a:gd name="T31" fmla="*/ 25 h 25"/>
                <a:gd name="T32" fmla="*/ 43 w 47"/>
                <a:gd name="T33" fmla="*/ 25 h 25"/>
                <a:gd name="T34" fmla="*/ 42 w 47"/>
                <a:gd name="T35" fmla="*/ 25 h 25"/>
                <a:gd name="T36" fmla="*/ 40 w 47"/>
                <a:gd name="T37" fmla="*/ 23 h 25"/>
                <a:gd name="T38" fmla="*/ 40 w 47"/>
                <a:gd name="T39" fmla="*/ 22 h 25"/>
                <a:gd name="T40" fmla="*/ 40 w 47"/>
                <a:gd name="T41" fmla="*/ 18 h 25"/>
                <a:gd name="T42" fmla="*/ 40 w 47"/>
                <a:gd name="T43" fmla="*/ 16 h 25"/>
                <a:gd name="T44" fmla="*/ 39 w 47"/>
                <a:gd name="T45" fmla="*/ 13 h 25"/>
                <a:gd name="T46" fmla="*/ 38 w 47"/>
                <a:gd name="T47" fmla="*/ 12 h 25"/>
                <a:gd name="T48" fmla="*/ 35 w 47"/>
                <a:gd name="T49" fmla="*/ 9 h 25"/>
                <a:gd name="T50" fmla="*/ 31 w 47"/>
                <a:gd name="T51" fmla="*/ 9 h 25"/>
                <a:gd name="T52" fmla="*/ 27 w 47"/>
                <a:gd name="T53" fmla="*/ 10 h 25"/>
                <a:gd name="T54" fmla="*/ 25 w 47"/>
                <a:gd name="T55" fmla="*/ 12 h 25"/>
                <a:gd name="T56" fmla="*/ 22 w 47"/>
                <a:gd name="T57" fmla="*/ 16 h 25"/>
                <a:gd name="T58" fmla="*/ 21 w 47"/>
                <a:gd name="T59" fmla="*/ 16 h 25"/>
                <a:gd name="T60" fmla="*/ 18 w 47"/>
                <a:gd name="T61" fmla="*/ 16 h 25"/>
                <a:gd name="T62" fmla="*/ 17 w 47"/>
                <a:gd name="T63" fmla="*/ 14 h 25"/>
                <a:gd name="T64" fmla="*/ 17 w 47"/>
                <a:gd name="T65" fmla="*/ 12 h 25"/>
                <a:gd name="T66" fmla="*/ 14 w 47"/>
                <a:gd name="T67" fmla="*/ 9 h 25"/>
                <a:gd name="T68" fmla="*/ 13 w 47"/>
                <a:gd name="T69" fmla="*/ 6 h 25"/>
                <a:gd name="T70" fmla="*/ 9 w 47"/>
                <a:gd name="T71" fmla="*/ 5 h 25"/>
                <a:gd name="T72" fmla="*/ 4 w 47"/>
                <a:gd name="T73" fmla="*/ 10 h 25"/>
                <a:gd name="T74" fmla="*/ 5 w 47"/>
                <a:gd name="T75" fmla="*/ 12 h 25"/>
                <a:gd name="T76" fmla="*/ 4 w 47"/>
                <a:gd name="T77" fmla="*/ 13 h 25"/>
                <a:gd name="T78" fmla="*/ 4 w 47"/>
                <a:gd name="T79" fmla="*/ 14 h 25"/>
                <a:gd name="T80" fmla="*/ 1 w 47"/>
                <a:gd name="T81" fmla="*/ 13 h 25"/>
                <a:gd name="T82" fmla="*/ 0 w 47"/>
                <a:gd name="T83" fmla="*/ 10 h 25"/>
                <a:gd name="T84" fmla="*/ 0 w 47"/>
                <a:gd name="T85" fmla="*/ 8 h 25"/>
                <a:gd name="T86" fmla="*/ 0 w 47"/>
                <a:gd name="T87" fmla="*/ 5 h 25"/>
                <a:gd name="T88" fmla="*/ 2 w 47"/>
                <a:gd name="T89" fmla="*/ 2 h 25"/>
                <a:gd name="T90" fmla="*/ 5 w 47"/>
                <a:gd name="T91" fmla="*/ 1 h 25"/>
                <a:gd name="T92" fmla="*/ 9 w 47"/>
                <a:gd name="T9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7" h="25">
                  <a:moveTo>
                    <a:pt x="9" y="0"/>
                  </a:moveTo>
                  <a:lnTo>
                    <a:pt x="12" y="1"/>
                  </a:lnTo>
                  <a:lnTo>
                    <a:pt x="15" y="2"/>
                  </a:lnTo>
                  <a:lnTo>
                    <a:pt x="18" y="5"/>
                  </a:lnTo>
                  <a:lnTo>
                    <a:pt x="21" y="9"/>
                  </a:lnTo>
                  <a:lnTo>
                    <a:pt x="23" y="6"/>
                  </a:lnTo>
                  <a:lnTo>
                    <a:pt x="27" y="4"/>
                  </a:lnTo>
                  <a:lnTo>
                    <a:pt x="31" y="4"/>
                  </a:lnTo>
                  <a:lnTo>
                    <a:pt x="35" y="4"/>
                  </a:lnTo>
                  <a:lnTo>
                    <a:pt x="39" y="5"/>
                  </a:lnTo>
                  <a:lnTo>
                    <a:pt x="43" y="8"/>
                  </a:lnTo>
                  <a:lnTo>
                    <a:pt x="44" y="10"/>
                  </a:lnTo>
                  <a:lnTo>
                    <a:pt x="46" y="14"/>
                  </a:lnTo>
                  <a:lnTo>
                    <a:pt x="47" y="18"/>
                  </a:lnTo>
                  <a:lnTo>
                    <a:pt x="46" y="21"/>
                  </a:lnTo>
                  <a:lnTo>
                    <a:pt x="44" y="25"/>
                  </a:lnTo>
                  <a:lnTo>
                    <a:pt x="43" y="25"/>
                  </a:lnTo>
                  <a:lnTo>
                    <a:pt x="42" y="25"/>
                  </a:lnTo>
                  <a:lnTo>
                    <a:pt x="40" y="23"/>
                  </a:lnTo>
                  <a:lnTo>
                    <a:pt x="40" y="22"/>
                  </a:lnTo>
                  <a:lnTo>
                    <a:pt x="40" y="18"/>
                  </a:lnTo>
                  <a:lnTo>
                    <a:pt x="40" y="16"/>
                  </a:lnTo>
                  <a:lnTo>
                    <a:pt x="39" y="13"/>
                  </a:lnTo>
                  <a:lnTo>
                    <a:pt x="38" y="12"/>
                  </a:lnTo>
                  <a:lnTo>
                    <a:pt x="35" y="9"/>
                  </a:lnTo>
                  <a:lnTo>
                    <a:pt x="31" y="9"/>
                  </a:lnTo>
                  <a:lnTo>
                    <a:pt x="27" y="10"/>
                  </a:lnTo>
                  <a:lnTo>
                    <a:pt x="25" y="12"/>
                  </a:lnTo>
                  <a:lnTo>
                    <a:pt x="22" y="16"/>
                  </a:lnTo>
                  <a:lnTo>
                    <a:pt x="21" y="16"/>
                  </a:lnTo>
                  <a:lnTo>
                    <a:pt x="18" y="16"/>
                  </a:lnTo>
                  <a:lnTo>
                    <a:pt x="17" y="14"/>
                  </a:lnTo>
                  <a:lnTo>
                    <a:pt x="17" y="12"/>
                  </a:lnTo>
                  <a:lnTo>
                    <a:pt x="14" y="9"/>
                  </a:lnTo>
                  <a:lnTo>
                    <a:pt x="13" y="6"/>
                  </a:lnTo>
                  <a:lnTo>
                    <a:pt x="9" y="5"/>
                  </a:lnTo>
                  <a:lnTo>
                    <a:pt x="4" y="10"/>
                  </a:lnTo>
                  <a:lnTo>
                    <a:pt x="5" y="12"/>
                  </a:lnTo>
                  <a:lnTo>
                    <a:pt x="4" y="13"/>
                  </a:lnTo>
                  <a:lnTo>
                    <a:pt x="4" y="14"/>
                  </a:lnTo>
                  <a:lnTo>
                    <a:pt x="1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2" y="2"/>
                  </a:lnTo>
                  <a:lnTo>
                    <a:pt x="5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87" name="차트 86"/>
          <p:cNvGraphicFramePr/>
          <p:nvPr>
            <p:extLst>
              <p:ext uri="{D42A27DB-BD31-4B8C-83A1-F6EECF244321}">
                <p14:modId xmlns:p14="http://schemas.microsoft.com/office/powerpoint/2010/main" val="3529221396"/>
              </p:ext>
            </p:extLst>
          </p:nvPr>
        </p:nvGraphicFramePr>
        <p:xfrm>
          <a:off x="2141053" y="1017611"/>
          <a:ext cx="6281730" cy="4159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478189" y="1700011"/>
            <a:ext cx="330769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배달의 민족은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2014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년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월 기준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150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만 명을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시작으로 꾸준히 증가하는 모습을 보인다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r>
              <a:rPr lang="ko-KR" altLang="en-US" dirty="0" smtClean="0"/>
              <a:t>  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588188" y="3236259"/>
            <a:ext cx="3358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또한 계속 증가하는 </a:t>
            </a:r>
            <a:r>
              <a:rPr lang="ko-KR" altLang="en-US" dirty="0" err="1" smtClean="0"/>
              <a:t>것으로보아</a:t>
            </a:r>
            <a:r>
              <a:rPr lang="ko-KR" altLang="en-US" dirty="0" smtClean="0"/>
              <a:t> 꾸준히 </a:t>
            </a:r>
            <a:r>
              <a:rPr lang="ko-KR" altLang="en-US" dirty="0" err="1" smtClean="0"/>
              <a:t>증가할것이다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889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39" r="14194"/>
          <a:stretch/>
        </p:blipFill>
        <p:spPr>
          <a:xfrm>
            <a:off x="1" y="0"/>
            <a:ext cx="1062318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075765" cy="6858000"/>
          </a:xfrm>
          <a:prstGeom prst="rect">
            <a:avLst/>
          </a:prstGeom>
          <a:solidFill>
            <a:schemeClr val="bg2">
              <a:lumMod val="2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06381" y="170645"/>
            <a:ext cx="1529366" cy="152936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478619" y="627482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Cha</a:t>
            </a:r>
            <a:r>
              <a:rPr lang="en-US" altLang="ko-KR" sz="1600" spc="300" dirty="0" smtClean="0">
                <a:solidFill>
                  <a:srgbClr val="663300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pter</a:t>
            </a:r>
            <a:endParaRPr lang="ko-KR" altLang="en-US" sz="1600" spc="300" dirty="0">
              <a:solidFill>
                <a:srgbClr val="663300"/>
              </a:solidFill>
              <a:latin typeface="HY동녘B" panose="02030600000101010101" pitchFamily="18" charset="-127"/>
              <a:ea typeface="문체부 쓰기 정체" panose="02030609000101010101" pitchFamily="17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82846" y="1000854"/>
            <a:ext cx="111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1444" y="1017611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600" dirty="0" smtClean="0">
                <a:solidFill>
                  <a:schemeClr val="bg1"/>
                </a:solidFill>
                <a:latin typeface="-윤고딕310" panose="02030504000101010101" pitchFamily="18" charset="-127"/>
                <a:ea typeface="문체부 쓰기 정체" panose="02030609000101010101" pitchFamily="17" charset="-127"/>
              </a:rPr>
              <a:t>이용</a:t>
            </a:r>
            <a:r>
              <a:rPr lang="ko-KR" altLang="en-US" sz="1400" spc="600" dirty="0" smtClean="0">
                <a:solidFill>
                  <a:srgbClr val="663300"/>
                </a:solidFill>
                <a:latin typeface="-윤고딕310" panose="02030504000101010101" pitchFamily="18" charset="-127"/>
                <a:ea typeface="문체부 쓰기 정체" panose="02030609000101010101" pitchFamily="17" charset="-127"/>
              </a:rPr>
              <a:t>자 수</a:t>
            </a:r>
            <a:endParaRPr lang="en-US" altLang="ko-KR" sz="1400" spc="600" dirty="0" smtClean="0">
              <a:solidFill>
                <a:srgbClr val="663300"/>
              </a:solidFill>
              <a:latin typeface="-윤고딕310" panose="02030504000101010101" pitchFamily="18" charset="-127"/>
              <a:ea typeface="문체부 쓰기 정체" panose="02030609000101010101" pitchFamily="17" charset="-127"/>
            </a:endParaRPr>
          </a:p>
        </p:txBody>
      </p:sp>
      <p:sp>
        <p:nvSpPr>
          <p:cNvPr id="27" name="Freeform 95"/>
          <p:cNvSpPr>
            <a:spLocks noEditPoints="1"/>
          </p:cNvSpPr>
          <p:nvPr/>
        </p:nvSpPr>
        <p:spPr bwMode="auto">
          <a:xfrm>
            <a:off x="1365894" y="6138583"/>
            <a:ext cx="304800" cy="544513"/>
          </a:xfrm>
          <a:custGeom>
            <a:avLst/>
            <a:gdLst>
              <a:gd name="T0" fmla="*/ 80 w 192"/>
              <a:gd name="T1" fmla="*/ 162 h 343"/>
              <a:gd name="T2" fmla="*/ 87 w 192"/>
              <a:gd name="T3" fmla="*/ 198 h 343"/>
              <a:gd name="T4" fmla="*/ 89 w 192"/>
              <a:gd name="T5" fmla="*/ 293 h 343"/>
              <a:gd name="T6" fmla="*/ 83 w 192"/>
              <a:gd name="T7" fmla="*/ 295 h 343"/>
              <a:gd name="T8" fmla="*/ 68 w 192"/>
              <a:gd name="T9" fmla="*/ 287 h 343"/>
              <a:gd name="T10" fmla="*/ 19 w 192"/>
              <a:gd name="T11" fmla="*/ 306 h 343"/>
              <a:gd name="T12" fmla="*/ 25 w 192"/>
              <a:gd name="T13" fmla="*/ 329 h 343"/>
              <a:gd name="T14" fmla="*/ 72 w 192"/>
              <a:gd name="T15" fmla="*/ 335 h 343"/>
              <a:gd name="T16" fmla="*/ 104 w 192"/>
              <a:gd name="T17" fmla="*/ 336 h 343"/>
              <a:gd name="T18" fmla="*/ 152 w 192"/>
              <a:gd name="T19" fmla="*/ 333 h 343"/>
              <a:gd name="T20" fmla="*/ 183 w 192"/>
              <a:gd name="T21" fmla="*/ 310 h 343"/>
              <a:gd name="T22" fmla="*/ 148 w 192"/>
              <a:gd name="T23" fmla="*/ 292 h 343"/>
              <a:gd name="T24" fmla="*/ 112 w 192"/>
              <a:gd name="T25" fmla="*/ 300 h 343"/>
              <a:gd name="T26" fmla="*/ 106 w 192"/>
              <a:gd name="T27" fmla="*/ 300 h 343"/>
              <a:gd name="T28" fmla="*/ 103 w 192"/>
              <a:gd name="T29" fmla="*/ 203 h 343"/>
              <a:gd name="T30" fmla="*/ 107 w 192"/>
              <a:gd name="T31" fmla="*/ 170 h 343"/>
              <a:gd name="T32" fmla="*/ 144 w 192"/>
              <a:gd name="T33" fmla="*/ 38 h 343"/>
              <a:gd name="T34" fmla="*/ 70 w 192"/>
              <a:gd name="T35" fmla="*/ 45 h 343"/>
              <a:gd name="T36" fmla="*/ 26 w 192"/>
              <a:gd name="T37" fmla="*/ 35 h 343"/>
              <a:gd name="T38" fmla="*/ 15 w 192"/>
              <a:gd name="T39" fmla="*/ 71 h 343"/>
              <a:gd name="T40" fmla="*/ 38 w 192"/>
              <a:gd name="T41" fmla="*/ 128 h 343"/>
              <a:gd name="T42" fmla="*/ 94 w 192"/>
              <a:gd name="T43" fmla="*/ 154 h 343"/>
              <a:gd name="T44" fmla="*/ 146 w 192"/>
              <a:gd name="T45" fmla="*/ 132 h 343"/>
              <a:gd name="T46" fmla="*/ 169 w 192"/>
              <a:gd name="T47" fmla="*/ 84 h 343"/>
              <a:gd name="T48" fmla="*/ 173 w 192"/>
              <a:gd name="T49" fmla="*/ 27 h 343"/>
              <a:gd name="T50" fmla="*/ 49 w 192"/>
              <a:gd name="T51" fmla="*/ 13 h 343"/>
              <a:gd name="T52" fmla="*/ 15 w 192"/>
              <a:gd name="T53" fmla="*/ 21 h 343"/>
              <a:gd name="T54" fmla="*/ 31 w 192"/>
              <a:gd name="T55" fmla="*/ 31 h 343"/>
              <a:gd name="T56" fmla="*/ 76 w 192"/>
              <a:gd name="T57" fmla="*/ 37 h 343"/>
              <a:gd name="T58" fmla="*/ 133 w 192"/>
              <a:gd name="T59" fmla="*/ 33 h 343"/>
              <a:gd name="T60" fmla="*/ 97 w 192"/>
              <a:gd name="T61" fmla="*/ 8 h 343"/>
              <a:gd name="T62" fmla="*/ 149 w 192"/>
              <a:gd name="T63" fmla="*/ 5 h 343"/>
              <a:gd name="T64" fmla="*/ 179 w 192"/>
              <a:gd name="T65" fmla="*/ 18 h 343"/>
              <a:gd name="T66" fmla="*/ 182 w 192"/>
              <a:gd name="T67" fmla="*/ 41 h 343"/>
              <a:gd name="T68" fmla="*/ 173 w 192"/>
              <a:gd name="T69" fmla="*/ 103 h 343"/>
              <a:gd name="T70" fmla="*/ 140 w 192"/>
              <a:gd name="T71" fmla="*/ 151 h 343"/>
              <a:gd name="T72" fmla="*/ 115 w 192"/>
              <a:gd name="T73" fmla="*/ 168 h 343"/>
              <a:gd name="T74" fmla="*/ 108 w 192"/>
              <a:gd name="T75" fmla="*/ 207 h 343"/>
              <a:gd name="T76" fmla="*/ 110 w 192"/>
              <a:gd name="T77" fmla="*/ 271 h 343"/>
              <a:gd name="T78" fmla="*/ 167 w 192"/>
              <a:gd name="T79" fmla="*/ 291 h 343"/>
              <a:gd name="T80" fmla="*/ 192 w 192"/>
              <a:gd name="T81" fmla="*/ 313 h 343"/>
              <a:gd name="T82" fmla="*/ 188 w 192"/>
              <a:gd name="T83" fmla="*/ 317 h 343"/>
              <a:gd name="T84" fmla="*/ 159 w 192"/>
              <a:gd name="T85" fmla="*/ 339 h 343"/>
              <a:gd name="T86" fmla="*/ 112 w 192"/>
              <a:gd name="T87" fmla="*/ 343 h 343"/>
              <a:gd name="T88" fmla="*/ 81 w 192"/>
              <a:gd name="T89" fmla="*/ 343 h 343"/>
              <a:gd name="T90" fmla="*/ 42 w 192"/>
              <a:gd name="T91" fmla="*/ 340 h 343"/>
              <a:gd name="T92" fmla="*/ 6 w 192"/>
              <a:gd name="T93" fmla="*/ 329 h 343"/>
              <a:gd name="T94" fmla="*/ 0 w 192"/>
              <a:gd name="T95" fmla="*/ 321 h 343"/>
              <a:gd name="T96" fmla="*/ 13 w 192"/>
              <a:gd name="T97" fmla="*/ 301 h 343"/>
              <a:gd name="T98" fmla="*/ 57 w 192"/>
              <a:gd name="T99" fmla="*/ 281 h 343"/>
              <a:gd name="T100" fmla="*/ 82 w 192"/>
              <a:gd name="T101" fmla="*/ 212 h 343"/>
              <a:gd name="T102" fmla="*/ 73 w 192"/>
              <a:gd name="T103" fmla="*/ 161 h 343"/>
              <a:gd name="T104" fmla="*/ 23 w 192"/>
              <a:gd name="T105" fmla="*/ 126 h 343"/>
              <a:gd name="T106" fmla="*/ 6 w 192"/>
              <a:gd name="T107" fmla="*/ 64 h 343"/>
              <a:gd name="T108" fmla="*/ 11 w 192"/>
              <a:gd name="T109" fmla="*/ 20 h 343"/>
              <a:gd name="T110" fmla="*/ 11 w 192"/>
              <a:gd name="T111" fmla="*/ 17 h 343"/>
              <a:gd name="T112" fmla="*/ 59 w 192"/>
              <a:gd name="T113" fmla="*/ 3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2" h="343">
                <a:moveTo>
                  <a:pt x="112" y="161"/>
                </a:moveTo>
                <a:lnTo>
                  <a:pt x="90" y="164"/>
                </a:lnTo>
                <a:lnTo>
                  <a:pt x="80" y="162"/>
                </a:lnTo>
                <a:lnTo>
                  <a:pt x="83" y="173"/>
                </a:lnTo>
                <a:lnTo>
                  <a:pt x="86" y="185"/>
                </a:lnTo>
                <a:lnTo>
                  <a:pt x="87" y="198"/>
                </a:lnTo>
                <a:lnTo>
                  <a:pt x="91" y="245"/>
                </a:lnTo>
                <a:lnTo>
                  <a:pt x="89" y="292"/>
                </a:lnTo>
                <a:lnTo>
                  <a:pt x="89" y="293"/>
                </a:lnTo>
                <a:lnTo>
                  <a:pt x="86" y="295"/>
                </a:lnTo>
                <a:lnTo>
                  <a:pt x="85" y="295"/>
                </a:lnTo>
                <a:lnTo>
                  <a:pt x="83" y="295"/>
                </a:lnTo>
                <a:lnTo>
                  <a:pt x="82" y="292"/>
                </a:lnTo>
                <a:lnTo>
                  <a:pt x="83" y="279"/>
                </a:lnTo>
                <a:lnTo>
                  <a:pt x="68" y="287"/>
                </a:lnTo>
                <a:lnTo>
                  <a:pt x="51" y="293"/>
                </a:lnTo>
                <a:lnTo>
                  <a:pt x="35" y="298"/>
                </a:lnTo>
                <a:lnTo>
                  <a:pt x="19" y="306"/>
                </a:lnTo>
                <a:lnTo>
                  <a:pt x="8" y="317"/>
                </a:lnTo>
                <a:lnTo>
                  <a:pt x="13" y="325"/>
                </a:lnTo>
                <a:lnTo>
                  <a:pt x="25" y="329"/>
                </a:lnTo>
                <a:lnTo>
                  <a:pt x="40" y="333"/>
                </a:lnTo>
                <a:lnTo>
                  <a:pt x="56" y="334"/>
                </a:lnTo>
                <a:lnTo>
                  <a:pt x="72" y="335"/>
                </a:lnTo>
                <a:lnTo>
                  <a:pt x="85" y="335"/>
                </a:lnTo>
                <a:lnTo>
                  <a:pt x="93" y="335"/>
                </a:lnTo>
                <a:lnTo>
                  <a:pt x="104" y="336"/>
                </a:lnTo>
                <a:lnTo>
                  <a:pt x="119" y="335"/>
                </a:lnTo>
                <a:lnTo>
                  <a:pt x="136" y="335"/>
                </a:lnTo>
                <a:lnTo>
                  <a:pt x="152" y="333"/>
                </a:lnTo>
                <a:lnTo>
                  <a:pt x="166" y="327"/>
                </a:lnTo>
                <a:lnTo>
                  <a:pt x="178" y="321"/>
                </a:lnTo>
                <a:lnTo>
                  <a:pt x="183" y="310"/>
                </a:lnTo>
                <a:lnTo>
                  <a:pt x="173" y="302"/>
                </a:lnTo>
                <a:lnTo>
                  <a:pt x="161" y="296"/>
                </a:lnTo>
                <a:lnTo>
                  <a:pt x="148" y="292"/>
                </a:lnTo>
                <a:lnTo>
                  <a:pt x="110" y="278"/>
                </a:lnTo>
                <a:lnTo>
                  <a:pt x="112" y="297"/>
                </a:lnTo>
                <a:lnTo>
                  <a:pt x="112" y="300"/>
                </a:lnTo>
                <a:lnTo>
                  <a:pt x="110" y="300"/>
                </a:lnTo>
                <a:lnTo>
                  <a:pt x="108" y="301"/>
                </a:lnTo>
                <a:lnTo>
                  <a:pt x="106" y="300"/>
                </a:lnTo>
                <a:lnTo>
                  <a:pt x="106" y="298"/>
                </a:lnTo>
                <a:lnTo>
                  <a:pt x="101" y="251"/>
                </a:lnTo>
                <a:lnTo>
                  <a:pt x="103" y="203"/>
                </a:lnTo>
                <a:lnTo>
                  <a:pt x="103" y="192"/>
                </a:lnTo>
                <a:lnTo>
                  <a:pt x="104" y="182"/>
                </a:lnTo>
                <a:lnTo>
                  <a:pt x="107" y="170"/>
                </a:lnTo>
                <a:lnTo>
                  <a:pt x="112" y="161"/>
                </a:lnTo>
                <a:close/>
                <a:moveTo>
                  <a:pt x="173" y="27"/>
                </a:moveTo>
                <a:lnTo>
                  <a:pt x="144" y="38"/>
                </a:lnTo>
                <a:lnTo>
                  <a:pt x="114" y="43"/>
                </a:lnTo>
                <a:lnTo>
                  <a:pt x="82" y="45"/>
                </a:lnTo>
                <a:lnTo>
                  <a:pt x="70" y="45"/>
                </a:lnTo>
                <a:lnTo>
                  <a:pt x="56" y="43"/>
                </a:lnTo>
                <a:lnTo>
                  <a:pt x="40" y="41"/>
                </a:lnTo>
                <a:lnTo>
                  <a:pt x="26" y="35"/>
                </a:lnTo>
                <a:lnTo>
                  <a:pt x="15" y="29"/>
                </a:lnTo>
                <a:lnTo>
                  <a:pt x="15" y="50"/>
                </a:lnTo>
                <a:lnTo>
                  <a:pt x="15" y="71"/>
                </a:lnTo>
                <a:lnTo>
                  <a:pt x="18" y="92"/>
                </a:lnTo>
                <a:lnTo>
                  <a:pt x="25" y="111"/>
                </a:lnTo>
                <a:lnTo>
                  <a:pt x="38" y="128"/>
                </a:lnTo>
                <a:lnTo>
                  <a:pt x="53" y="143"/>
                </a:lnTo>
                <a:lnTo>
                  <a:pt x="73" y="151"/>
                </a:lnTo>
                <a:lnTo>
                  <a:pt x="94" y="154"/>
                </a:lnTo>
                <a:lnTo>
                  <a:pt x="115" y="151"/>
                </a:lnTo>
                <a:lnTo>
                  <a:pt x="132" y="144"/>
                </a:lnTo>
                <a:lnTo>
                  <a:pt x="146" y="132"/>
                </a:lnTo>
                <a:lnTo>
                  <a:pt x="155" y="119"/>
                </a:lnTo>
                <a:lnTo>
                  <a:pt x="163" y="102"/>
                </a:lnTo>
                <a:lnTo>
                  <a:pt x="169" y="84"/>
                </a:lnTo>
                <a:lnTo>
                  <a:pt x="171" y="65"/>
                </a:lnTo>
                <a:lnTo>
                  <a:pt x="173" y="46"/>
                </a:lnTo>
                <a:lnTo>
                  <a:pt x="173" y="27"/>
                </a:lnTo>
                <a:close/>
                <a:moveTo>
                  <a:pt x="97" y="8"/>
                </a:moveTo>
                <a:lnTo>
                  <a:pt x="57" y="12"/>
                </a:lnTo>
                <a:lnTo>
                  <a:pt x="49" y="13"/>
                </a:lnTo>
                <a:lnTo>
                  <a:pt x="36" y="14"/>
                </a:lnTo>
                <a:lnTo>
                  <a:pt x="23" y="17"/>
                </a:lnTo>
                <a:lnTo>
                  <a:pt x="15" y="21"/>
                </a:lnTo>
                <a:lnTo>
                  <a:pt x="15" y="22"/>
                </a:lnTo>
                <a:lnTo>
                  <a:pt x="21" y="27"/>
                </a:lnTo>
                <a:lnTo>
                  <a:pt x="31" y="31"/>
                </a:lnTo>
                <a:lnTo>
                  <a:pt x="46" y="34"/>
                </a:lnTo>
                <a:lnTo>
                  <a:pt x="61" y="35"/>
                </a:lnTo>
                <a:lnTo>
                  <a:pt x="76" y="37"/>
                </a:lnTo>
                <a:lnTo>
                  <a:pt x="89" y="37"/>
                </a:lnTo>
                <a:lnTo>
                  <a:pt x="97" y="37"/>
                </a:lnTo>
                <a:lnTo>
                  <a:pt x="133" y="33"/>
                </a:lnTo>
                <a:lnTo>
                  <a:pt x="169" y="21"/>
                </a:lnTo>
                <a:lnTo>
                  <a:pt x="133" y="10"/>
                </a:lnTo>
                <a:lnTo>
                  <a:pt x="97" y="8"/>
                </a:lnTo>
                <a:close/>
                <a:moveTo>
                  <a:pt x="91" y="0"/>
                </a:moveTo>
                <a:lnTo>
                  <a:pt x="121" y="0"/>
                </a:lnTo>
                <a:lnTo>
                  <a:pt x="149" y="5"/>
                </a:lnTo>
                <a:lnTo>
                  <a:pt x="176" y="16"/>
                </a:lnTo>
                <a:lnTo>
                  <a:pt x="178" y="17"/>
                </a:lnTo>
                <a:lnTo>
                  <a:pt x="179" y="18"/>
                </a:lnTo>
                <a:lnTo>
                  <a:pt x="180" y="18"/>
                </a:lnTo>
                <a:lnTo>
                  <a:pt x="180" y="21"/>
                </a:lnTo>
                <a:lnTo>
                  <a:pt x="182" y="41"/>
                </a:lnTo>
                <a:lnTo>
                  <a:pt x="182" y="63"/>
                </a:lnTo>
                <a:lnTo>
                  <a:pt x="178" y="84"/>
                </a:lnTo>
                <a:lnTo>
                  <a:pt x="173" y="103"/>
                </a:lnTo>
                <a:lnTo>
                  <a:pt x="165" y="122"/>
                </a:lnTo>
                <a:lnTo>
                  <a:pt x="154" y="137"/>
                </a:lnTo>
                <a:lnTo>
                  <a:pt x="140" y="151"/>
                </a:lnTo>
                <a:lnTo>
                  <a:pt x="121" y="160"/>
                </a:lnTo>
                <a:lnTo>
                  <a:pt x="121" y="160"/>
                </a:lnTo>
                <a:lnTo>
                  <a:pt x="115" y="168"/>
                </a:lnTo>
                <a:lnTo>
                  <a:pt x="111" y="179"/>
                </a:lnTo>
                <a:lnTo>
                  <a:pt x="110" y="192"/>
                </a:lnTo>
                <a:lnTo>
                  <a:pt x="108" y="207"/>
                </a:lnTo>
                <a:lnTo>
                  <a:pt x="108" y="219"/>
                </a:lnTo>
                <a:lnTo>
                  <a:pt x="108" y="229"/>
                </a:lnTo>
                <a:lnTo>
                  <a:pt x="110" y="271"/>
                </a:lnTo>
                <a:lnTo>
                  <a:pt x="110" y="271"/>
                </a:lnTo>
                <a:lnTo>
                  <a:pt x="138" y="280"/>
                </a:lnTo>
                <a:lnTo>
                  <a:pt x="167" y="291"/>
                </a:lnTo>
                <a:lnTo>
                  <a:pt x="178" y="296"/>
                </a:lnTo>
                <a:lnTo>
                  <a:pt x="186" y="302"/>
                </a:lnTo>
                <a:lnTo>
                  <a:pt x="192" y="313"/>
                </a:lnTo>
                <a:lnTo>
                  <a:pt x="192" y="315"/>
                </a:lnTo>
                <a:lnTo>
                  <a:pt x="191" y="315"/>
                </a:lnTo>
                <a:lnTo>
                  <a:pt x="188" y="317"/>
                </a:lnTo>
                <a:lnTo>
                  <a:pt x="183" y="326"/>
                </a:lnTo>
                <a:lnTo>
                  <a:pt x="173" y="334"/>
                </a:lnTo>
                <a:lnTo>
                  <a:pt x="159" y="339"/>
                </a:lnTo>
                <a:lnTo>
                  <a:pt x="144" y="342"/>
                </a:lnTo>
                <a:lnTo>
                  <a:pt x="128" y="343"/>
                </a:lnTo>
                <a:lnTo>
                  <a:pt x="112" y="343"/>
                </a:lnTo>
                <a:lnTo>
                  <a:pt x="99" y="343"/>
                </a:lnTo>
                <a:lnTo>
                  <a:pt x="89" y="343"/>
                </a:lnTo>
                <a:lnTo>
                  <a:pt x="81" y="343"/>
                </a:lnTo>
                <a:lnTo>
                  <a:pt x="70" y="343"/>
                </a:lnTo>
                <a:lnTo>
                  <a:pt x="56" y="342"/>
                </a:lnTo>
                <a:lnTo>
                  <a:pt x="42" y="340"/>
                </a:lnTo>
                <a:lnTo>
                  <a:pt x="27" y="338"/>
                </a:lnTo>
                <a:lnTo>
                  <a:pt x="15" y="334"/>
                </a:lnTo>
                <a:lnTo>
                  <a:pt x="6" y="329"/>
                </a:lnTo>
                <a:lnTo>
                  <a:pt x="2" y="322"/>
                </a:lnTo>
                <a:lnTo>
                  <a:pt x="1" y="322"/>
                </a:lnTo>
                <a:lnTo>
                  <a:pt x="0" y="321"/>
                </a:lnTo>
                <a:lnTo>
                  <a:pt x="0" y="318"/>
                </a:lnTo>
                <a:lnTo>
                  <a:pt x="4" y="309"/>
                </a:lnTo>
                <a:lnTo>
                  <a:pt x="13" y="301"/>
                </a:lnTo>
                <a:lnTo>
                  <a:pt x="23" y="296"/>
                </a:lnTo>
                <a:lnTo>
                  <a:pt x="32" y="292"/>
                </a:lnTo>
                <a:lnTo>
                  <a:pt x="57" y="281"/>
                </a:lnTo>
                <a:lnTo>
                  <a:pt x="83" y="274"/>
                </a:lnTo>
                <a:lnTo>
                  <a:pt x="82" y="226"/>
                </a:lnTo>
                <a:lnTo>
                  <a:pt x="82" y="212"/>
                </a:lnTo>
                <a:lnTo>
                  <a:pt x="81" y="194"/>
                </a:lnTo>
                <a:lnTo>
                  <a:pt x="78" y="177"/>
                </a:lnTo>
                <a:lnTo>
                  <a:pt x="73" y="161"/>
                </a:lnTo>
                <a:lnTo>
                  <a:pt x="53" y="153"/>
                </a:lnTo>
                <a:lnTo>
                  <a:pt x="36" y="141"/>
                </a:lnTo>
                <a:lnTo>
                  <a:pt x="23" y="126"/>
                </a:lnTo>
                <a:lnTo>
                  <a:pt x="14" y="106"/>
                </a:lnTo>
                <a:lnTo>
                  <a:pt x="9" y="86"/>
                </a:lnTo>
                <a:lnTo>
                  <a:pt x="6" y="64"/>
                </a:lnTo>
                <a:lnTo>
                  <a:pt x="8" y="42"/>
                </a:lnTo>
                <a:lnTo>
                  <a:pt x="10" y="21"/>
                </a:lnTo>
                <a:lnTo>
                  <a:pt x="11" y="20"/>
                </a:lnTo>
                <a:lnTo>
                  <a:pt x="11" y="20"/>
                </a:lnTo>
                <a:lnTo>
                  <a:pt x="11" y="18"/>
                </a:lnTo>
                <a:lnTo>
                  <a:pt x="11" y="17"/>
                </a:lnTo>
                <a:lnTo>
                  <a:pt x="25" y="9"/>
                </a:lnTo>
                <a:lnTo>
                  <a:pt x="42" y="5"/>
                </a:lnTo>
                <a:lnTo>
                  <a:pt x="59" y="3"/>
                </a:lnTo>
                <a:lnTo>
                  <a:pt x="77" y="0"/>
                </a:lnTo>
                <a:lnTo>
                  <a:pt x="9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107"/>
          <p:cNvSpPr>
            <a:spLocks noEditPoints="1"/>
          </p:cNvSpPr>
          <p:nvPr/>
        </p:nvSpPr>
        <p:spPr bwMode="auto">
          <a:xfrm>
            <a:off x="1835747" y="5728448"/>
            <a:ext cx="396465" cy="1048778"/>
          </a:xfrm>
          <a:custGeom>
            <a:avLst/>
            <a:gdLst>
              <a:gd name="T0" fmla="*/ 110 w 227"/>
              <a:gd name="T1" fmla="*/ 59 h 503"/>
              <a:gd name="T2" fmla="*/ 98 w 227"/>
              <a:gd name="T3" fmla="*/ 85 h 503"/>
              <a:gd name="T4" fmla="*/ 82 w 227"/>
              <a:gd name="T5" fmla="*/ 120 h 503"/>
              <a:gd name="T6" fmla="*/ 44 w 227"/>
              <a:gd name="T7" fmla="*/ 141 h 503"/>
              <a:gd name="T8" fmla="*/ 18 w 227"/>
              <a:gd name="T9" fmla="*/ 191 h 503"/>
              <a:gd name="T10" fmla="*/ 10 w 227"/>
              <a:gd name="T11" fmla="*/ 377 h 503"/>
              <a:gd name="T12" fmla="*/ 45 w 227"/>
              <a:gd name="T13" fmla="*/ 476 h 503"/>
              <a:gd name="T14" fmla="*/ 149 w 227"/>
              <a:gd name="T15" fmla="*/ 488 h 503"/>
              <a:gd name="T16" fmla="*/ 217 w 227"/>
              <a:gd name="T17" fmla="*/ 397 h 503"/>
              <a:gd name="T18" fmla="*/ 218 w 227"/>
              <a:gd name="T19" fmla="*/ 264 h 503"/>
              <a:gd name="T20" fmla="*/ 205 w 227"/>
              <a:gd name="T21" fmla="*/ 177 h 503"/>
              <a:gd name="T22" fmla="*/ 170 w 227"/>
              <a:gd name="T23" fmla="*/ 133 h 503"/>
              <a:gd name="T24" fmla="*/ 138 w 227"/>
              <a:gd name="T25" fmla="*/ 102 h 503"/>
              <a:gd name="T26" fmla="*/ 140 w 227"/>
              <a:gd name="T27" fmla="*/ 56 h 503"/>
              <a:gd name="T28" fmla="*/ 133 w 227"/>
              <a:gd name="T29" fmla="*/ 39 h 503"/>
              <a:gd name="T30" fmla="*/ 97 w 227"/>
              <a:gd name="T31" fmla="*/ 40 h 503"/>
              <a:gd name="T32" fmla="*/ 89 w 227"/>
              <a:gd name="T33" fmla="*/ 38 h 503"/>
              <a:gd name="T34" fmla="*/ 81 w 227"/>
              <a:gd name="T35" fmla="*/ 37 h 503"/>
              <a:gd name="T36" fmla="*/ 80 w 227"/>
              <a:gd name="T37" fmla="*/ 42 h 503"/>
              <a:gd name="T38" fmla="*/ 100 w 227"/>
              <a:gd name="T39" fmla="*/ 48 h 503"/>
              <a:gd name="T40" fmla="*/ 150 w 227"/>
              <a:gd name="T41" fmla="*/ 43 h 503"/>
              <a:gd name="T42" fmla="*/ 93 w 227"/>
              <a:gd name="T43" fmla="*/ 16 h 503"/>
              <a:gd name="T44" fmla="*/ 93 w 227"/>
              <a:gd name="T45" fmla="*/ 33 h 503"/>
              <a:gd name="T46" fmla="*/ 134 w 227"/>
              <a:gd name="T47" fmla="*/ 21 h 503"/>
              <a:gd name="T48" fmla="*/ 106 w 227"/>
              <a:gd name="T49" fmla="*/ 21 h 503"/>
              <a:gd name="T50" fmla="*/ 103 w 227"/>
              <a:gd name="T51" fmla="*/ 9 h 503"/>
              <a:gd name="T52" fmla="*/ 116 w 227"/>
              <a:gd name="T53" fmla="*/ 16 h 503"/>
              <a:gd name="T54" fmla="*/ 131 w 227"/>
              <a:gd name="T55" fmla="*/ 12 h 503"/>
              <a:gd name="T56" fmla="*/ 115 w 227"/>
              <a:gd name="T57" fmla="*/ 8 h 503"/>
              <a:gd name="T58" fmla="*/ 142 w 227"/>
              <a:gd name="T59" fmla="*/ 8 h 503"/>
              <a:gd name="T60" fmla="*/ 141 w 227"/>
              <a:gd name="T61" fmla="*/ 14 h 503"/>
              <a:gd name="T62" fmla="*/ 141 w 227"/>
              <a:gd name="T63" fmla="*/ 22 h 503"/>
              <a:gd name="T64" fmla="*/ 150 w 227"/>
              <a:gd name="T65" fmla="*/ 25 h 503"/>
              <a:gd name="T66" fmla="*/ 154 w 227"/>
              <a:gd name="T67" fmla="*/ 26 h 503"/>
              <a:gd name="T68" fmla="*/ 158 w 227"/>
              <a:gd name="T69" fmla="*/ 39 h 503"/>
              <a:gd name="T70" fmla="*/ 158 w 227"/>
              <a:gd name="T71" fmla="*/ 47 h 503"/>
              <a:gd name="T72" fmla="*/ 154 w 227"/>
              <a:gd name="T73" fmla="*/ 51 h 503"/>
              <a:gd name="T74" fmla="*/ 144 w 227"/>
              <a:gd name="T75" fmla="*/ 56 h 503"/>
              <a:gd name="T76" fmla="*/ 145 w 227"/>
              <a:gd name="T77" fmla="*/ 84 h 503"/>
              <a:gd name="T78" fmla="*/ 163 w 227"/>
              <a:gd name="T79" fmla="*/ 116 h 503"/>
              <a:gd name="T80" fmla="*/ 206 w 227"/>
              <a:gd name="T81" fmla="*/ 158 h 503"/>
              <a:gd name="T82" fmla="*/ 225 w 227"/>
              <a:gd name="T83" fmla="*/ 216 h 503"/>
              <a:gd name="T84" fmla="*/ 226 w 227"/>
              <a:gd name="T85" fmla="*/ 332 h 503"/>
              <a:gd name="T86" fmla="*/ 225 w 227"/>
              <a:gd name="T87" fmla="*/ 465 h 503"/>
              <a:gd name="T88" fmla="*/ 221 w 227"/>
              <a:gd name="T89" fmla="*/ 469 h 503"/>
              <a:gd name="T90" fmla="*/ 141 w 227"/>
              <a:gd name="T91" fmla="*/ 500 h 503"/>
              <a:gd name="T92" fmla="*/ 56 w 227"/>
              <a:gd name="T93" fmla="*/ 493 h 503"/>
              <a:gd name="T94" fmla="*/ 5 w 227"/>
              <a:gd name="T95" fmla="*/ 463 h 503"/>
              <a:gd name="T96" fmla="*/ 1 w 227"/>
              <a:gd name="T97" fmla="*/ 397 h 503"/>
              <a:gd name="T98" fmla="*/ 8 w 227"/>
              <a:gd name="T99" fmla="*/ 207 h 503"/>
              <a:gd name="T100" fmla="*/ 25 w 227"/>
              <a:gd name="T101" fmla="*/ 150 h 503"/>
              <a:gd name="T102" fmla="*/ 65 w 227"/>
              <a:gd name="T103" fmla="*/ 118 h 503"/>
              <a:gd name="T104" fmla="*/ 86 w 227"/>
              <a:gd name="T105" fmla="*/ 92 h 503"/>
              <a:gd name="T106" fmla="*/ 90 w 227"/>
              <a:gd name="T107" fmla="*/ 55 h 503"/>
              <a:gd name="T108" fmla="*/ 78 w 227"/>
              <a:gd name="T109" fmla="*/ 50 h 503"/>
              <a:gd name="T110" fmla="*/ 73 w 227"/>
              <a:gd name="T111" fmla="*/ 43 h 503"/>
              <a:gd name="T112" fmla="*/ 73 w 227"/>
              <a:gd name="T113" fmla="*/ 34 h 503"/>
              <a:gd name="T114" fmla="*/ 77 w 227"/>
              <a:gd name="T115" fmla="*/ 27 h 503"/>
              <a:gd name="T116" fmla="*/ 86 w 227"/>
              <a:gd name="T117" fmla="*/ 26 h 503"/>
              <a:gd name="T118" fmla="*/ 86 w 227"/>
              <a:gd name="T119" fmla="*/ 14 h 503"/>
              <a:gd name="T120" fmla="*/ 87 w 227"/>
              <a:gd name="T121" fmla="*/ 9 h 503"/>
              <a:gd name="T122" fmla="*/ 115 w 227"/>
              <a:gd name="T123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7" h="503">
                <a:moveTo>
                  <a:pt x="140" y="56"/>
                </a:moveTo>
                <a:lnTo>
                  <a:pt x="125" y="59"/>
                </a:lnTo>
                <a:lnTo>
                  <a:pt x="110" y="59"/>
                </a:lnTo>
                <a:lnTo>
                  <a:pt x="95" y="56"/>
                </a:lnTo>
                <a:lnTo>
                  <a:pt x="98" y="71"/>
                </a:lnTo>
                <a:lnTo>
                  <a:pt x="98" y="85"/>
                </a:lnTo>
                <a:lnTo>
                  <a:pt x="97" y="99"/>
                </a:lnTo>
                <a:lnTo>
                  <a:pt x="91" y="111"/>
                </a:lnTo>
                <a:lnTo>
                  <a:pt x="82" y="120"/>
                </a:lnTo>
                <a:lnTo>
                  <a:pt x="69" y="128"/>
                </a:lnTo>
                <a:lnTo>
                  <a:pt x="56" y="133"/>
                </a:lnTo>
                <a:lnTo>
                  <a:pt x="44" y="141"/>
                </a:lnTo>
                <a:lnTo>
                  <a:pt x="34" y="153"/>
                </a:lnTo>
                <a:lnTo>
                  <a:pt x="25" y="171"/>
                </a:lnTo>
                <a:lnTo>
                  <a:pt x="18" y="191"/>
                </a:lnTo>
                <a:lnTo>
                  <a:pt x="15" y="211"/>
                </a:lnTo>
                <a:lnTo>
                  <a:pt x="10" y="294"/>
                </a:lnTo>
                <a:lnTo>
                  <a:pt x="10" y="377"/>
                </a:lnTo>
                <a:lnTo>
                  <a:pt x="13" y="461"/>
                </a:lnTo>
                <a:lnTo>
                  <a:pt x="11" y="461"/>
                </a:lnTo>
                <a:lnTo>
                  <a:pt x="45" y="476"/>
                </a:lnTo>
                <a:lnTo>
                  <a:pt x="81" y="486"/>
                </a:lnTo>
                <a:lnTo>
                  <a:pt x="115" y="491"/>
                </a:lnTo>
                <a:lnTo>
                  <a:pt x="149" y="488"/>
                </a:lnTo>
                <a:lnTo>
                  <a:pt x="183" y="479"/>
                </a:lnTo>
                <a:lnTo>
                  <a:pt x="217" y="461"/>
                </a:lnTo>
                <a:lnTo>
                  <a:pt x="217" y="397"/>
                </a:lnTo>
                <a:lnTo>
                  <a:pt x="217" y="332"/>
                </a:lnTo>
                <a:lnTo>
                  <a:pt x="218" y="300"/>
                </a:lnTo>
                <a:lnTo>
                  <a:pt x="218" y="264"/>
                </a:lnTo>
                <a:lnTo>
                  <a:pt x="217" y="230"/>
                </a:lnTo>
                <a:lnTo>
                  <a:pt x="212" y="198"/>
                </a:lnTo>
                <a:lnTo>
                  <a:pt x="205" y="177"/>
                </a:lnTo>
                <a:lnTo>
                  <a:pt x="196" y="158"/>
                </a:lnTo>
                <a:lnTo>
                  <a:pt x="182" y="141"/>
                </a:lnTo>
                <a:lnTo>
                  <a:pt x="170" y="133"/>
                </a:lnTo>
                <a:lnTo>
                  <a:pt x="158" y="126"/>
                </a:lnTo>
                <a:lnTo>
                  <a:pt x="146" y="115"/>
                </a:lnTo>
                <a:lnTo>
                  <a:pt x="138" y="102"/>
                </a:lnTo>
                <a:lnTo>
                  <a:pt x="136" y="88"/>
                </a:lnTo>
                <a:lnTo>
                  <a:pt x="136" y="72"/>
                </a:lnTo>
                <a:lnTo>
                  <a:pt x="140" y="56"/>
                </a:lnTo>
                <a:lnTo>
                  <a:pt x="140" y="56"/>
                </a:lnTo>
                <a:close/>
                <a:moveTo>
                  <a:pt x="149" y="33"/>
                </a:moveTo>
                <a:lnTo>
                  <a:pt x="133" y="39"/>
                </a:lnTo>
                <a:lnTo>
                  <a:pt x="116" y="42"/>
                </a:lnTo>
                <a:lnTo>
                  <a:pt x="107" y="42"/>
                </a:lnTo>
                <a:lnTo>
                  <a:pt x="97" y="40"/>
                </a:lnTo>
                <a:lnTo>
                  <a:pt x="94" y="39"/>
                </a:lnTo>
                <a:lnTo>
                  <a:pt x="91" y="39"/>
                </a:lnTo>
                <a:lnTo>
                  <a:pt x="89" y="38"/>
                </a:lnTo>
                <a:lnTo>
                  <a:pt x="86" y="37"/>
                </a:lnTo>
                <a:lnTo>
                  <a:pt x="83" y="37"/>
                </a:lnTo>
                <a:lnTo>
                  <a:pt x="81" y="37"/>
                </a:lnTo>
                <a:lnTo>
                  <a:pt x="80" y="38"/>
                </a:lnTo>
                <a:lnTo>
                  <a:pt x="78" y="40"/>
                </a:lnTo>
                <a:lnTo>
                  <a:pt x="80" y="42"/>
                </a:lnTo>
                <a:lnTo>
                  <a:pt x="83" y="44"/>
                </a:lnTo>
                <a:lnTo>
                  <a:pt x="89" y="48"/>
                </a:lnTo>
                <a:lnTo>
                  <a:pt x="100" y="48"/>
                </a:lnTo>
                <a:lnTo>
                  <a:pt x="114" y="48"/>
                </a:lnTo>
                <a:lnTo>
                  <a:pt x="132" y="47"/>
                </a:lnTo>
                <a:lnTo>
                  <a:pt x="150" y="43"/>
                </a:lnTo>
                <a:lnTo>
                  <a:pt x="149" y="38"/>
                </a:lnTo>
                <a:lnTo>
                  <a:pt x="149" y="33"/>
                </a:lnTo>
                <a:close/>
                <a:moveTo>
                  <a:pt x="93" y="16"/>
                </a:moveTo>
                <a:lnTo>
                  <a:pt x="93" y="21"/>
                </a:lnTo>
                <a:lnTo>
                  <a:pt x="93" y="31"/>
                </a:lnTo>
                <a:lnTo>
                  <a:pt x="93" y="33"/>
                </a:lnTo>
                <a:lnTo>
                  <a:pt x="114" y="34"/>
                </a:lnTo>
                <a:lnTo>
                  <a:pt x="133" y="31"/>
                </a:lnTo>
                <a:lnTo>
                  <a:pt x="134" y="21"/>
                </a:lnTo>
                <a:lnTo>
                  <a:pt x="134" y="18"/>
                </a:lnTo>
                <a:lnTo>
                  <a:pt x="120" y="22"/>
                </a:lnTo>
                <a:lnTo>
                  <a:pt x="106" y="21"/>
                </a:lnTo>
                <a:lnTo>
                  <a:pt x="93" y="16"/>
                </a:lnTo>
                <a:close/>
                <a:moveTo>
                  <a:pt x="115" y="8"/>
                </a:moveTo>
                <a:lnTo>
                  <a:pt x="103" y="9"/>
                </a:lnTo>
                <a:lnTo>
                  <a:pt x="93" y="12"/>
                </a:lnTo>
                <a:lnTo>
                  <a:pt x="104" y="14"/>
                </a:lnTo>
                <a:lnTo>
                  <a:pt x="116" y="16"/>
                </a:lnTo>
                <a:lnTo>
                  <a:pt x="121" y="14"/>
                </a:lnTo>
                <a:lnTo>
                  <a:pt x="127" y="13"/>
                </a:lnTo>
                <a:lnTo>
                  <a:pt x="131" y="12"/>
                </a:lnTo>
                <a:lnTo>
                  <a:pt x="125" y="10"/>
                </a:lnTo>
                <a:lnTo>
                  <a:pt x="120" y="9"/>
                </a:lnTo>
                <a:lnTo>
                  <a:pt x="115" y="8"/>
                </a:lnTo>
                <a:close/>
                <a:moveTo>
                  <a:pt x="115" y="0"/>
                </a:moveTo>
                <a:lnTo>
                  <a:pt x="129" y="1"/>
                </a:lnTo>
                <a:lnTo>
                  <a:pt x="142" y="8"/>
                </a:lnTo>
                <a:lnTo>
                  <a:pt x="142" y="10"/>
                </a:lnTo>
                <a:lnTo>
                  <a:pt x="142" y="12"/>
                </a:lnTo>
                <a:lnTo>
                  <a:pt x="141" y="14"/>
                </a:lnTo>
                <a:lnTo>
                  <a:pt x="142" y="16"/>
                </a:lnTo>
                <a:lnTo>
                  <a:pt x="142" y="20"/>
                </a:lnTo>
                <a:lnTo>
                  <a:pt x="141" y="22"/>
                </a:lnTo>
                <a:lnTo>
                  <a:pt x="140" y="29"/>
                </a:lnTo>
                <a:lnTo>
                  <a:pt x="149" y="26"/>
                </a:lnTo>
                <a:lnTo>
                  <a:pt x="150" y="25"/>
                </a:lnTo>
                <a:lnTo>
                  <a:pt x="152" y="26"/>
                </a:lnTo>
                <a:lnTo>
                  <a:pt x="153" y="26"/>
                </a:lnTo>
                <a:lnTo>
                  <a:pt x="154" y="26"/>
                </a:lnTo>
                <a:lnTo>
                  <a:pt x="155" y="27"/>
                </a:lnTo>
                <a:lnTo>
                  <a:pt x="157" y="35"/>
                </a:lnTo>
                <a:lnTo>
                  <a:pt x="158" y="39"/>
                </a:lnTo>
                <a:lnTo>
                  <a:pt x="159" y="43"/>
                </a:lnTo>
                <a:lnTo>
                  <a:pt x="159" y="46"/>
                </a:lnTo>
                <a:lnTo>
                  <a:pt x="158" y="47"/>
                </a:lnTo>
                <a:lnTo>
                  <a:pt x="157" y="48"/>
                </a:lnTo>
                <a:lnTo>
                  <a:pt x="155" y="50"/>
                </a:lnTo>
                <a:lnTo>
                  <a:pt x="154" y="51"/>
                </a:lnTo>
                <a:lnTo>
                  <a:pt x="149" y="54"/>
                </a:lnTo>
                <a:lnTo>
                  <a:pt x="142" y="55"/>
                </a:lnTo>
                <a:lnTo>
                  <a:pt x="144" y="56"/>
                </a:lnTo>
                <a:lnTo>
                  <a:pt x="145" y="57"/>
                </a:lnTo>
                <a:lnTo>
                  <a:pt x="145" y="71"/>
                </a:lnTo>
                <a:lnTo>
                  <a:pt x="145" y="84"/>
                </a:lnTo>
                <a:lnTo>
                  <a:pt x="148" y="95"/>
                </a:lnTo>
                <a:lnTo>
                  <a:pt x="153" y="107"/>
                </a:lnTo>
                <a:lnTo>
                  <a:pt x="163" y="116"/>
                </a:lnTo>
                <a:lnTo>
                  <a:pt x="179" y="128"/>
                </a:lnTo>
                <a:lnTo>
                  <a:pt x="195" y="141"/>
                </a:lnTo>
                <a:lnTo>
                  <a:pt x="206" y="158"/>
                </a:lnTo>
                <a:lnTo>
                  <a:pt x="216" y="177"/>
                </a:lnTo>
                <a:lnTo>
                  <a:pt x="221" y="196"/>
                </a:lnTo>
                <a:lnTo>
                  <a:pt x="225" y="216"/>
                </a:lnTo>
                <a:lnTo>
                  <a:pt x="227" y="255"/>
                </a:lnTo>
                <a:lnTo>
                  <a:pt x="227" y="294"/>
                </a:lnTo>
                <a:lnTo>
                  <a:pt x="226" y="332"/>
                </a:lnTo>
                <a:lnTo>
                  <a:pt x="226" y="398"/>
                </a:lnTo>
                <a:lnTo>
                  <a:pt x="225" y="462"/>
                </a:lnTo>
                <a:lnTo>
                  <a:pt x="225" y="465"/>
                </a:lnTo>
                <a:lnTo>
                  <a:pt x="224" y="466"/>
                </a:lnTo>
                <a:lnTo>
                  <a:pt x="224" y="467"/>
                </a:lnTo>
                <a:lnTo>
                  <a:pt x="221" y="469"/>
                </a:lnTo>
                <a:lnTo>
                  <a:pt x="196" y="483"/>
                </a:lnTo>
                <a:lnTo>
                  <a:pt x="170" y="493"/>
                </a:lnTo>
                <a:lnTo>
                  <a:pt x="141" y="500"/>
                </a:lnTo>
                <a:lnTo>
                  <a:pt x="112" y="503"/>
                </a:lnTo>
                <a:lnTo>
                  <a:pt x="83" y="500"/>
                </a:lnTo>
                <a:lnTo>
                  <a:pt x="56" y="493"/>
                </a:lnTo>
                <a:lnTo>
                  <a:pt x="30" y="482"/>
                </a:lnTo>
                <a:lnTo>
                  <a:pt x="6" y="465"/>
                </a:lnTo>
                <a:lnTo>
                  <a:pt x="5" y="463"/>
                </a:lnTo>
                <a:lnTo>
                  <a:pt x="5" y="462"/>
                </a:lnTo>
                <a:lnTo>
                  <a:pt x="4" y="461"/>
                </a:lnTo>
                <a:lnTo>
                  <a:pt x="1" y="397"/>
                </a:lnTo>
                <a:lnTo>
                  <a:pt x="0" y="334"/>
                </a:lnTo>
                <a:lnTo>
                  <a:pt x="2" y="270"/>
                </a:lnTo>
                <a:lnTo>
                  <a:pt x="8" y="207"/>
                </a:lnTo>
                <a:lnTo>
                  <a:pt x="10" y="187"/>
                </a:lnTo>
                <a:lnTo>
                  <a:pt x="15" y="169"/>
                </a:lnTo>
                <a:lnTo>
                  <a:pt x="25" y="150"/>
                </a:lnTo>
                <a:lnTo>
                  <a:pt x="36" y="135"/>
                </a:lnTo>
                <a:lnTo>
                  <a:pt x="49" y="126"/>
                </a:lnTo>
                <a:lnTo>
                  <a:pt x="65" y="118"/>
                </a:lnTo>
                <a:lnTo>
                  <a:pt x="76" y="111"/>
                </a:lnTo>
                <a:lnTo>
                  <a:pt x="82" y="102"/>
                </a:lnTo>
                <a:lnTo>
                  <a:pt x="86" y="92"/>
                </a:lnTo>
                <a:lnTo>
                  <a:pt x="89" y="80"/>
                </a:lnTo>
                <a:lnTo>
                  <a:pt x="90" y="68"/>
                </a:lnTo>
                <a:lnTo>
                  <a:pt x="90" y="55"/>
                </a:lnTo>
                <a:lnTo>
                  <a:pt x="87" y="54"/>
                </a:lnTo>
                <a:lnTo>
                  <a:pt x="82" y="52"/>
                </a:lnTo>
                <a:lnTo>
                  <a:pt x="78" y="50"/>
                </a:lnTo>
                <a:lnTo>
                  <a:pt x="73" y="47"/>
                </a:lnTo>
                <a:lnTo>
                  <a:pt x="73" y="44"/>
                </a:lnTo>
                <a:lnTo>
                  <a:pt x="73" y="43"/>
                </a:lnTo>
                <a:lnTo>
                  <a:pt x="74" y="42"/>
                </a:lnTo>
                <a:lnTo>
                  <a:pt x="73" y="38"/>
                </a:lnTo>
                <a:lnTo>
                  <a:pt x="73" y="34"/>
                </a:lnTo>
                <a:lnTo>
                  <a:pt x="74" y="30"/>
                </a:lnTo>
                <a:lnTo>
                  <a:pt x="76" y="29"/>
                </a:lnTo>
                <a:lnTo>
                  <a:pt x="77" y="27"/>
                </a:lnTo>
                <a:lnTo>
                  <a:pt x="80" y="27"/>
                </a:lnTo>
                <a:lnTo>
                  <a:pt x="87" y="31"/>
                </a:lnTo>
                <a:lnTo>
                  <a:pt x="86" y="26"/>
                </a:lnTo>
                <a:lnTo>
                  <a:pt x="85" y="21"/>
                </a:lnTo>
                <a:lnTo>
                  <a:pt x="85" y="17"/>
                </a:lnTo>
                <a:lnTo>
                  <a:pt x="86" y="14"/>
                </a:lnTo>
                <a:lnTo>
                  <a:pt x="87" y="12"/>
                </a:lnTo>
                <a:lnTo>
                  <a:pt x="87" y="10"/>
                </a:lnTo>
                <a:lnTo>
                  <a:pt x="87" y="9"/>
                </a:lnTo>
                <a:lnTo>
                  <a:pt x="87" y="8"/>
                </a:lnTo>
                <a:lnTo>
                  <a:pt x="100" y="3"/>
                </a:lnTo>
                <a:lnTo>
                  <a:pt x="115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60"/>
          <p:cNvSpPr>
            <a:spLocks noEditPoints="1"/>
          </p:cNvSpPr>
          <p:nvPr/>
        </p:nvSpPr>
        <p:spPr bwMode="auto">
          <a:xfrm>
            <a:off x="11499743" y="95912"/>
            <a:ext cx="572711" cy="846966"/>
          </a:xfrm>
          <a:custGeom>
            <a:avLst/>
            <a:gdLst>
              <a:gd name="T0" fmla="*/ 144 w 269"/>
              <a:gd name="T1" fmla="*/ 422 h 430"/>
              <a:gd name="T2" fmla="*/ 153 w 269"/>
              <a:gd name="T3" fmla="*/ 367 h 430"/>
              <a:gd name="T4" fmla="*/ 104 w 269"/>
              <a:gd name="T5" fmla="*/ 356 h 430"/>
              <a:gd name="T6" fmla="*/ 148 w 269"/>
              <a:gd name="T7" fmla="*/ 351 h 430"/>
              <a:gd name="T8" fmla="*/ 128 w 269"/>
              <a:gd name="T9" fmla="*/ 324 h 430"/>
              <a:gd name="T10" fmla="*/ 154 w 269"/>
              <a:gd name="T11" fmla="*/ 354 h 430"/>
              <a:gd name="T12" fmla="*/ 166 w 269"/>
              <a:gd name="T13" fmla="*/ 369 h 430"/>
              <a:gd name="T14" fmla="*/ 185 w 269"/>
              <a:gd name="T15" fmla="*/ 321 h 430"/>
              <a:gd name="T16" fmla="*/ 87 w 269"/>
              <a:gd name="T17" fmla="*/ 314 h 430"/>
              <a:gd name="T18" fmla="*/ 117 w 269"/>
              <a:gd name="T19" fmla="*/ 292 h 430"/>
              <a:gd name="T20" fmla="*/ 174 w 269"/>
              <a:gd name="T21" fmla="*/ 290 h 430"/>
              <a:gd name="T22" fmla="*/ 197 w 269"/>
              <a:gd name="T23" fmla="*/ 326 h 430"/>
              <a:gd name="T24" fmla="*/ 144 w 269"/>
              <a:gd name="T25" fmla="*/ 269 h 430"/>
              <a:gd name="T26" fmla="*/ 144 w 269"/>
              <a:gd name="T27" fmla="*/ 326 h 430"/>
              <a:gd name="T28" fmla="*/ 167 w 269"/>
              <a:gd name="T29" fmla="*/ 288 h 430"/>
              <a:gd name="T30" fmla="*/ 41 w 269"/>
              <a:gd name="T31" fmla="*/ 259 h 430"/>
              <a:gd name="T32" fmla="*/ 91 w 269"/>
              <a:gd name="T33" fmla="*/ 246 h 430"/>
              <a:gd name="T34" fmla="*/ 166 w 269"/>
              <a:gd name="T35" fmla="*/ 231 h 430"/>
              <a:gd name="T36" fmla="*/ 166 w 269"/>
              <a:gd name="T37" fmla="*/ 271 h 430"/>
              <a:gd name="T38" fmla="*/ 201 w 269"/>
              <a:gd name="T39" fmla="*/ 245 h 430"/>
              <a:gd name="T40" fmla="*/ 100 w 269"/>
              <a:gd name="T41" fmla="*/ 232 h 430"/>
              <a:gd name="T42" fmla="*/ 127 w 269"/>
              <a:gd name="T43" fmla="*/ 269 h 430"/>
              <a:gd name="T44" fmla="*/ 129 w 269"/>
              <a:gd name="T45" fmla="*/ 224 h 430"/>
              <a:gd name="T46" fmla="*/ 210 w 269"/>
              <a:gd name="T47" fmla="*/ 254 h 430"/>
              <a:gd name="T48" fmla="*/ 247 w 269"/>
              <a:gd name="T49" fmla="*/ 229 h 430"/>
              <a:gd name="T50" fmla="*/ 10 w 269"/>
              <a:gd name="T51" fmla="*/ 193 h 430"/>
              <a:gd name="T52" fmla="*/ 68 w 269"/>
              <a:gd name="T53" fmla="*/ 218 h 430"/>
              <a:gd name="T54" fmla="*/ 95 w 269"/>
              <a:gd name="T55" fmla="*/ 174 h 430"/>
              <a:gd name="T56" fmla="*/ 86 w 269"/>
              <a:gd name="T57" fmla="*/ 222 h 430"/>
              <a:gd name="T58" fmla="*/ 123 w 269"/>
              <a:gd name="T59" fmla="*/ 214 h 430"/>
              <a:gd name="T60" fmla="*/ 141 w 269"/>
              <a:gd name="T61" fmla="*/ 174 h 430"/>
              <a:gd name="T62" fmla="*/ 127 w 269"/>
              <a:gd name="T63" fmla="*/ 210 h 430"/>
              <a:gd name="T64" fmla="*/ 172 w 269"/>
              <a:gd name="T65" fmla="*/ 207 h 430"/>
              <a:gd name="T66" fmla="*/ 200 w 269"/>
              <a:gd name="T67" fmla="*/ 168 h 430"/>
              <a:gd name="T68" fmla="*/ 195 w 269"/>
              <a:gd name="T69" fmla="*/ 222 h 430"/>
              <a:gd name="T70" fmla="*/ 226 w 269"/>
              <a:gd name="T71" fmla="*/ 184 h 430"/>
              <a:gd name="T72" fmla="*/ 43 w 269"/>
              <a:gd name="T73" fmla="*/ 135 h 430"/>
              <a:gd name="T74" fmla="*/ 66 w 269"/>
              <a:gd name="T75" fmla="*/ 182 h 430"/>
              <a:gd name="T76" fmla="*/ 77 w 269"/>
              <a:gd name="T77" fmla="*/ 136 h 430"/>
              <a:gd name="T78" fmla="*/ 157 w 269"/>
              <a:gd name="T79" fmla="*/ 142 h 430"/>
              <a:gd name="T80" fmla="*/ 151 w 269"/>
              <a:gd name="T81" fmla="*/ 161 h 430"/>
              <a:gd name="T82" fmla="*/ 161 w 269"/>
              <a:gd name="T83" fmla="*/ 169 h 430"/>
              <a:gd name="T84" fmla="*/ 197 w 269"/>
              <a:gd name="T85" fmla="*/ 131 h 430"/>
              <a:gd name="T86" fmla="*/ 99 w 269"/>
              <a:gd name="T87" fmla="*/ 167 h 430"/>
              <a:gd name="T88" fmla="*/ 142 w 269"/>
              <a:gd name="T89" fmla="*/ 156 h 430"/>
              <a:gd name="T90" fmla="*/ 163 w 269"/>
              <a:gd name="T91" fmla="*/ 4 h 430"/>
              <a:gd name="T92" fmla="*/ 176 w 269"/>
              <a:gd name="T93" fmla="*/ 114 h 430"/>
              <a:gd name="T94" fmla="*/ 225 w 269"/>
              <a:gd name="T95" fmla="*/ 125 h 430"/>
              <a:gd name="T96" fmla="*/ 251 w 269"/>
              <a:gd name="T97" fmla="*/ 197 h 430"/>
              <a:gd name="T98" fmla="*/ 259 w 269"/>
              <a:gd name="T99" fmla="*/ 176 h 430"/>
              <a:gd name="T100" fmla="*/ 210 w 269"/>
              <a:gd name="T101" fmla="*/ 144 h 430"/>
              <a:gd name="T102" fmla="*/ 240 w 269"/>
              <a:gd name="T103" fmla="*/ 210 h 430"/>
              <a:gd name="T104" fmla="*/ 221 w 269"/>
              <a:gd name="T105" fmla="*/ 274 h 430"/>
              <a:gd name="T106" fmla="*/ 200 w 269"/>
              <a:gd name="T107" fmla="*/ 338 h 430"/>
              <a:gd name="T108" fmla="*/ 172 w 269"/>
              <a:gd name="T109" fmla="*/ 398 h 430"/>
              <a:gd name="T110" fmla="*/ 117 w 269"/>
              <a:gd name="T111" fmla="*/ 401 h 430"/>
              <a:gd name="T112" fmla="*/ 87 w 269"/>
              <a:gd name="T113" fmla="*/ 334 h 430"/>
              <a:gd name="T114" fmla="*/ 59 w 269"/>
              <a:gd name="T115" fmla="*/ 279 h 430"/>
              <a:gd name="T116" fmla="*/ 13 w 269"/>
              <a:gd name="T117" fmla="*/ 225 h 430"/>
              <a:gd name="T118" fmla="*/ 27 w 269"/>
              <a:gd name="T119" fmla="*/ 157 h 430"/>
              <a:gd name="T120" fmla="*/ 94 w 269"/>
              <a:gd name="T121" fmla="*/ 132 h 430"/>
              <a:gd name="T122" fmla="*/ 141 w 269"/>
              <a:gd name="T123" fmla="*/ 32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9" h="430">
                <a:moveTo>
                  <a:pt x="153" y="366"/>
                </a:moveTo>
                <a:lnTo>
                  <a:pt x="141" y="371"/>
                </a:lnTo>
                <a:lnTo>
                  <a:pt x="131" y="379"/>
                </a:lnTo>
                <a:lnTo>
                  <a:pt x="125" y="390"/>
                </a:lnTo>
                <a:lnTo>
                  <a:pt x="125" y="400"/>
                </a:lnTo>
                <a:lnTo>
                  <a:pt x="128" y="410"/>
                </a:lnTo>
                <a:lnTo>
                  <a:pt x="134" y="417"/>
                </a:lnTo>
                <a:lnTo>
                  <a:pt x="144" y="422"/>
                </a:lnTo>
                <a:lnTo>
                  <a:pt x="151" y="422"/>
                </a:lnTo>
                <a:lnTo>
                  <a:pt x="158" y="418"/>
                </a:lnTo>
                <a:lnTo>
                  <a:pt x="163" y="411"/>
                </a:lnTo>
                <a:lnTo>
                  <a:pt x="166" y="403"/>
                </a:lnTo>
                <a:lnTo>
                  <a:pt x="166" y="394"/>
                </a:lnTo>
                <a:lnTo>
                  <a:pt x="165" y="384"/>
                </a:lnTo>
                <a:lnTo>
                  <a:pt x="161" y="375"/>
                </a:lnTo>
                <a:lnTo>
                  <a:pt x="153" y="367"/>
                </a:lnTo>
                <a:lnTo>
                  <a:pt x="153" y="366"/>
                </a:lnTo>
                <a:close/>
                <a:moveTo>
                  <a:pt x="121" y="321"/>
                </a:moveTo>
                <a:lnTo>
                  <a:pt x="112" y="321"/>
                </a:lnTo>
                <a:lnTo>
                  <a:pt x="103" y="325"/>
                </a:lnTo>
                <a:lnTo>
                  <a:pt x="98" y="331"/>
                </a:lnTo>
                <a:lnTo>
                  <a:pt x="95" y="341"/>
                </a:lnTo>
                <a:lnTo>
                  <a:pt x="98" y="350"/>
                </a:lnTo>
                <a:lnTo>
                  <a:pt x="104" y="356"/>
                </a:lnTo>
                <a:lnTo>
                  <a:pt x="112" y="360"/>
                </a:lnTo>
                <a:lnTo>
                  <a:pt x="121" y="363"/>
                </a:lnTo>
                <a:lnTo>
                  <a:pt x="131" y="364"/>
                </a:lnTo>
                <a:lnTo>
                  <a:pt x="140" y="364"/>
                </a:lnTo>
                <a:lnTo>
                  <a:pt x="141" y="364"/>
                </a:lnTo>
                <a:lnTo>
                  <a:pt x="145" y="363"/>
                </a:lnTo>
                <a:lnTo>
                  <a:pt x="150" y="363"/>
                </a:lnTo>
                <a:lnTo>
                  <a:pt x="148" y="351"/>
                </a:lnTo>
                <a:lnTo>
                  <a:pt x="148" y="338"/>
                </a:lnTo>
                <a:lnTo>
                  <a:pt x="148" y="338"/>
                </a:lnTo>
                <a:lnTo>
                  <a:pt x="142" y="333"/>
                </a:lnTo>
                <a:lnTo>
                  <a:pt x="136" y="329"/>
                </a:lnTo>
                <a:lnTo>
                  <a:pt x="131" y="325"/>
                </a:lnTo>
                <a:lnTo>
                  <a:pt x="129" y="325"/>
                </a:lnTo>
                <a:lnTo>
                  <a:pt x="128" y="325"/>
                </a:lnTo>
                <a:lnTo>
                  <a:pt x="128" y="324"/>
                </a:lnTo>
                <a:lnTo>
                  <a:pt x="127" y="322"/>
                </a:lnTo>
                <a:lnTo>
                  <a:pt x="121" y="321"/>
                </a:lnTo>
                <a:close/>
                <a:moveTo>
                  <a:pt x="176" y="318"/>
                </a:moveTo>
                <a:lnTo>
                  <a:pt x="167" y="321"/>
                </a:lnTo>
                <a:lnTo>
                  <a:pt x="159" y="326"/>
                </a:lnTo>
                <a:lnTo>
                  <a:pt x="155" y="334"/>
                </a:lnTo>
                <a:lnTo>
                  <a:pt x="154" y="343"/>
                </a:lnTo>
                <a:lnTo>
                  <a:pt x="154" y="354"/>
                </a:lnTo>
                <a:lnTo>
                  <a:pt x="154" y="363"/>
                </a:lnTo>
                <a:lnTo>
                  <a:pt x="155" y="363"/>
                </a:lnTo>
                <a:lnTo>
                  <a:pt x="157" y="363"/>
                </a:lnTo>
                <a:lnTo>
                  <a:pt x="157" y="363"/>
                </a:lnTo>
                <a:lnTo>
                  <a:pt x="157" y="363"/>
                </a:lnTo>
                <a:lnTo>
                  <a:pt x="162" y="367"/>
                </a:lnTo>
                <a:lnTo>
                  <a:pt x="166" y="371"/>
                </a:lnTo>
                <a:lnTo>
                  <a:pt x="166" y="369"/>
                </a:lnTo>
                <a:lnTo>
                  <a:pt x="168" y="369"/>
                </a:lnTo>
                <a:lnTo>
                  <a:pt x="176" y="367"/>
                </a:lnTo>
                <a:lnTo>
                  <a:pt x="183" y="360"/>
                </a:lnTo>
                <a:lnTo>
                  <a:pt x="188" y="352"/>
                </a:lnTo>
                <a:lnTo>
                  <a:pt x="192" y="343"/>
                </a:lnTo>
                <a:lnTo>
                  <a:pt x="192" y="334"/>
                </a:lnTo>
                <a:lnTo>
                  <a:pt x="191" y="326"/>
                </a:lnTo>
                <a:lnTo>
                  <a:pt x="185" y="321"/>
                </a:lnTo>
                <a:lnTo>
                  <a:pt x="176" y="318"/>
                </a:lnTo>
                <a:close/>
                <a:moveTo>
                  <a:pt x="99" y="273"/>
                </a:moveTo>
                <a:lnTo>
                  <a:pt x="89" y="273"/>
                </a:lnTo>
                <a:lnTo>
                  <a:pt x="79" y="278"/>
                </a:lnTo>
                <a:lnTo>
                  <a:pt x="74" y="287"/>
                </a:lnTo>
                <a:lnTo>
                  <a:pt x="74" y="299"/>
                </a:lnTo>
                <a:lnTo>
                  <a:pt x="78" y="308"/>
                </a:lnTo>
                <a:lnTo>
                  <a:pt x="87" y="314"/>
                </a:lnTo>
                <a:lnTo>
                  <a:pt x="96" y="321"/>
                </a:lnTo>
                <a:lnTo>
                  <a:pt x="102" y="317"/>
                </a:lnTo>
                <a:lnTo>
                  <a:pt x="107" y="314"/>
                </a:lnTo>
                <a:lnTo>
                  <a:pt x="113" y="314"/>
                </a:lnTo>
                <a:lnTo>
                  <a:pt x="119" y="314"/>
                </a:lnTo>
                <a:lnTo>
                  <a:pt x="123" y="314"/>
                </a:lnTo>
                <a:lnTo>
                  <a:pt x="119" y="304"/>
                </a:lnTo>
                <a:lnTo>
                  <a:pt x="117" y="292"/>
                </a:lnTo>
                <a:lnTo>
                  <a:pt x="119" y="280"/>
                </a:lnTo>
                <a:lnTo>
                  <a:pt x="120" y="279"/>
                </a:lnTo>
                <a:lnTo>
                  <a:pt x="111" y="274"/>
                </a:lnTo>
                <a:lnTo>
                  <a:pt x="99" y="273"/>
                </a:lnTo>
                <a:close/>
                <a:moveTo>
                  <a:pt x="199" y="271"/>
                </a:moveTo>
                <a:lnTo>
                  <a:pt x="188" y="274"/>
                </a:lnTo>
                <a:lnTo>
                  <a:pt x="180" y="280"/>
                </a:lnTo>
                <a:lnTo>
                  <a:pt x="174" y="290"/>
                </a:lnTo>
                <a:lnTo>
                  <a:pt x="175" y="301"/>
                </a:lnTo>
                <a:lnTo>
                  <a:pt x="174" y="312"/>
                </a:lnTo>
                <a:lnTo>
                  <a:pt x="178" y="312"/>
                </a:lnTo>
                <a:lnTo>
                  <a:pt x="183" y="313"/>
                </a:lnTo>
                <a:lnTo>
                  <a:pt x="188" y="314"/>
                </a:lnTo>
                <a:lnTo>
                  <a:pt x="192" y="317"/>
                </a:lnTo>
                <a:lnTo>
                  <a:pt x="195" y="321"/>
                </a:lnTo>
                <a:lnTo>
                  <a:pt x="197" y="326"/>
                </a:lnTo>
                <a:lnTo>
                  <a:pt x="208" y="320"/>
                </a:lnTo>
                <a:lnTo>
                  <a:pt x="216" y="312"/>
                </a:lnTo>
                <a:lnTo>
                  <a:pt x="221" y="303"/>
                </a:lnTo>
                <a:lnTo>
                  <a:pt x="222" y="292"/>
                </a:lnTo>
                <a:lnTo>
                  <a:pt x="217" y="280"/>
                </a:lnTo>
                <a:lnTo>
                  <a:pt x="208" y="274"/>
                </a:lnTo>
                <a:lnTo>
                  <a:pt x="199" y="271"/>
                </a:lnTo>
                <a:close/>
                <a:moveTo>
                  <a:pt x="144" y="269"/>
                </a:moveTo>
                <a:lnTo>
                  <a:pt x="133" y="271"/>
                </a:lnTo>
                <a:lnTo>
                  <a:pt x="128" y="278"/>
                </a:lnTo>
                <a:lnTo>
                  <a:pt x="125" y="287"/>
                </a:lnTo>
                <a:lnTo>
                  <a:pt x="125" y="296"/>
                </a:lnTo>
                <a:lnTo>
                  <a:pt x="127" y="307"/>
                </a:lnTo>
                <a:lnTo>
                  <a:pt x="129" y="317"/>
                </a:lnTo>
                <a:lnTo>
                  <a:pt x="137" y="321"/>
                </a:lnTo>
                <a:lnTo>
                  <a:pt x="144" y="326"/>
                </a:lnTo>
                <a:lnTo>
                  <a:pt x="149" y="333"/>
                </a:lnTo>
                <a:lnTo>
                  <a:pt x="151" y="328"/>
                </a:lnTo>
                <a:lnTo>
                  <a:pt x="154" y="324"/>
                </a:lnTo>
                <a:lnTo>
                  <a:pt x="158" y="320"/>
                </a:lnTo>
                <a:lnTo>
                  <a:pt x="162" y="316"/>
                </a:lnTo>
                <a:lnTo>
                  <a:pt x="167" y="313"/>
                </a:lnTo>
                <a:lnTo>
                  <a:pt x="168" y="301"/>
                </a:lnTo>
                <a:lnTo>
                  <a:pt x="167" y="288"/>
                </a:lnTo>
                <a:lnTo>
                  <a:pt x="162" y="278"/>
                </a:lnTo>
                <a:lnTo>
                  <a:pt x="154" y="271"/>
                </a:lnTo>
                <a:lnTo>
                  <a:pt x="144" y="269"/>
                </a:lnTo>
                <a:close/>
                <a:moveTo>
                  <a:pt x="66" y="225"/>
                </a:moveTo>
                <a:lnTo>
                  <a:pt x="55" y="228"/>
                </a:lnTo>
                <a:lnTo>
                  <a:pt x="44" y="237"/>
                </a:lnTo>
                <a:lnTo>
                  <a:pt x="39" y="249"/>
                </a:lnTo>
                <a:lnTo>
                  <a:pt x="41" y="259"/>
                </a:lnTo>
                <a:lnTo>
                  <a:pt x="49" y="267"/>
                </a:lnTo>
                <a:lnTo>
                  <a:pt x="61" y="273"/>
                </a:lnTo>
                <a:lnTo>
                  <a:pt x="73" y="275"/>
                </a:lnTo>
                <a:lnTo>
                  <a:pt x="81" y="269"/>
                </a:lnTo>
                <a:lnTo>
                  <a:pt x="90" y="266"/>
                </a:lnTo>
                <a:lnTo>
                  <a:pt x="99" y="265"/>
                </a:lnTo>
                <a:lnTo>
                  <a:pt x="94" y="256"/>
                </a:lnTo>
                <a:lnTo>
                  <a:pt x="91" y="246"/>
                </a:lnTo>
                <a:lnTo>
                  <a:pt x="91" y="236"/>
                </a:lnTo>
                <a:lnTo>
                  <a:pt x="91" y="232"/>
                </a:lnTo>
                <a:lnTo>
                  <a:pt x="90" y="232"/>
                </a:lnTo>
                <a:lnTo>
                  <a:pt x="78" y="228"/>
                </a:lnTo>
                <a:lnTo>
                  <a:pt x="66" y="225"/>
                </a:lnTo>
                <a:close/>
                <a:moveTo>
                  <a:pt x="183" y="225"/>
                </a:moveTo>
                <a:lnTo>
                  <a:pt x="172" y="225"/>
                </a:lnTo>
                <a:lnTo>
                  <a:pt x="166" y="231"/>
                </a:lnTo>
                <a:lnTo>
                  <a:pt x="161" y="237"/>
                </a:lnTo>
                <a:lnTo>
                  <a:pt x="157" y="245"/>
                </a:lnTo>
                <a:lnTo>
                  <a:pt x="154" y="254"/>
                </a:lnTo>
                <a:lnTo>
                  <a:pt x="153" y="258"/>
                </a:lnTo>
                <a:lnTo>
                  <a:pt x="153" y="262"/>
                </a:lnTo>
                <a:lnTo>
                  <a:pt x="158" y="265"/>
                </a:lnTo>
                <a:lnTo>
                  <a:pt x="162" y="267"/>
                </a:lnTo>
                <a:lnTo>
                  <a:pt x="166" y="271"/>
                </a:lnTo>
                <a:lnTo>
                  <a:pt x="170" y="276"/>
                </a:lnTo>
                <a:lnTo>
                  <a:pt x="172" y="282"/>
                </a:lnTo>
                <a:lnTo>
                  <a:pt x="179" y="273"/>
                </a:lnTo>
                <a:lnTo>
                  <a:pt x="188" y="266"/>
                </a:lnTo>
                <a:lnTo>
                  <a:pt x="200" y="265"/>
                </a:lnTo>
                <a:lnTo>
                  <a:pt x="200" y="265"/>
                </a:lnTo>
                <a:lnTo>
                  <a:pt x="201" y="254"/>
                </a:lnTo>
                <a:lnTo>
                  <a:pt x="201" y="245"/>
                </a:lnTo>
                <a:lnTo>
                  <a:pt x="197" y="236"/>
                </a:lnTo>
                <a:lnTo>
                  <a:pt x="192" y="228"/>
                </a:lnTo>
                <a:lnTo>
                  <a:pt x="183" y="225"/>
                </a:lnTo>
                <a:close/>
                <a:moveTo>
                  <a:pt x="117" y="222"/>
                </a:moveTo>
                <a:lnTo>
                  <a:pt x="112" y="222"/>
                </a:lnTo>
                <a:lnTo>
                  <a:pt x="107" y="224"/>
                </a:lnTo>
                <a:lnTo>
                  <a:pt x="103" y="228"/>
                </a:lnTo>
                <a:lnTo>
                  <a:pt x="100" y="232"/>
                </a:lnTo>
                <a:lnTo>
                  <a:pt x="98" y="237"/>
                </a:lnTo>
                <a:lnTo>
                  <a:pt x="98" y="242"/>
                </a:lnTo>
                <a:lnTo>
                  <a:pt x="100" y="254"/>
                </a:lnTo>
                <a:lnTo>
                  <a:pt x="106" y="266"/>
                </a:lnTo>
                <a:lnTo>
                  <a:pt x="112" y="267"/>
                </a:lnTo>
                <a:lnTo>
                  <a:pt x="117" y="270"/>
                </a:lnTo>
                <a:lnTo>
                  <a:pt x="123" y="274"/>
                </a:lnTo>
                <a:lnTo>
                  <a:pt x="127" y="269"/>
                </a:lnTo>
                <a:lnTo>
                  <a:pt x="131" y="265"/>
                </a:lnTo>
                <a:lnTo>
                  <a:pt x="136" y="262"/>
                </a:lnTo>
                <a:lnTo>
                  <a:pt x="142" y="261"/>
                </a:lnTo>
                <a:lnTo>
                  <a:pt x="146" y="261"/>
                </a:lnTo>
                <a:lnTo>
                  <a:pt x="145" y="250"/>
                </a:lnTo>
                <a:lnTo>
                  <a:pt x="142" y="240"/>
                </a:lnTo>
                <a:lnTo>
                  <a:pt x="137" y="231"/>
                </a:lnTo>
                <a:lnTo>
                  <a:pt x="129" y="224"/>
                </a:lnTo>
                <a:lnTo>
                  <a:pt x="117" y="222"/>
                </a:lnTo>
                <a:close/>
                <a:moveTo>
                  <a:pt x="227" y="215"/>
                </a:moveTo>
                <a:lnTo>
                  <a:pt x="218" y="216"/>
                </a:lnTo>
                <a:lnTo>
                  <a:pt x="212" y="222"/>
                </a:lnTo>
                <a:lnTo>
                  <a:pt x="205" y="229"/>
                </a:lnTo>
                <a:lnTo>
                  <a:pt x="204" y="231"/>
                </a:lnTo>
                <a:lnTo>
                  <a:pt x="209" y="241"/>
                </a:lnTo>
                <a:lnTo>
                  <a:pt x="210" y="254"/>
                </a:lnTo>
                <a:lnTo>
                  <a:pt x="206" y="266"/>
                </a:lnTo>
                <a:lnTo>
                  <a:pt x="212" y="267"/>
                </a:lnTo>
                <a:lnTo>
                  <a:pt x="217" y="271"/>
                </a:lnTo>
                <a:lnTo>
                  <a:pt x="217" y="271"/>
                </a:lnTo>
                <a:lnTo>
                  <a:pt x="229" y="265"/>
                </a:lnTo>
                <a:lnTo>
                  <a:pt x="239" y="254"/>
                </a:lnTo>
                <a:lnTo>
                  <a:pt x="246" y="242"/>
                </a:lnTo>
                <a:lnTo>
                  <a:pt x="247" y="229"/>
                </a:lnTo>
                <a:lnTo>
                  <a:pt x="246" y="224"/>
                </a:lnTo>
                <a:lnTo>
                  <a:pt x="242" y="220"/>
                </a:lnTo>
                <a:lnTo>
                  <a:pt x="238" y="218"/>
                </a:lnTo>
                <a:lnTo>
                  <a:pt x="233" y="215"/>
                </a:lnTo>
                <a:lnTo>
                  <a:pt x="227" y="215"/>
                </a:lnTo>
                <a:close/>
                <a:moveTo>
                  <a:pt x="28" y="180"/>
                </a:moveTo>
                <a:lnTo>
                  <a:pt x="18" y="184"/>
                </a:lnTo>
                <a:lnTo>
                  <a:pt x="10" y="193"/>
                </a:lnTo>
                <a:lnTo>
                  <a:pt x="7" y="203"/>
                </a:lnTo>
                <a:lnTo>
                  <a:pt x="9" y="211"/>
                </a:lnTo>
                <a:lnTo>
                  <a:pt x="14" y="218"/>
                </a:lnTo>
                <a:lnTo>
                  <a:pt x="23" y="223"/>
                </a:lnTo>
                <a:lnTo>
                  <a:pt x="32" y="227"/>
                </a:lnTo>
                <a:lnTo>
                  <a:pt x="41" y="228"/>
                </a:lnTo>
                <a:lnTo>
                  <a:pt x="53" y="220"/>
                </a:lnTo>
                <a:lnTo>
                  <a:pt x="68" y="218"/>
                </a:lnTo>
                <a:lnTo>
                  <a:pt x="62" y="208"/>
                </a:lnTo>
                <a:lnTo>
                  <a:pt x="61" y="198"/>
                </a:lnTo>
                <a:lnTo>
                  <a:pt x="64" y="187"/>
                </a:lnTo>
                <a:lnTo>
                  <a:pt x="62" y="187"/>
                </a:lnTo>
                <a:lnTo>
                  <a:pt x="52" y="182"/>
                </a:lnTo>
                <a:lnTo>
                  <a:pt x="40" y="180"/>
                </a:lnTo>
                <a:lnTo>
                  <a:pt x="28" y="180"/>
                </a:lnTo>
                <a:close/>
                <a:moveTo>
                  <a:pt x="95" y="174"/>
                </a:moveTo>
                <a:lnTo>
                  <a:pt x="83" y="177"/>
                </a:lnTo>
                <a:lnTo>
                  <a:pt x="74" y="184"/>
                </a:lnTo>
                <a:lnTo>
                  <a:pt x="69" y="191"/>
                </a:lnTo>
                <a:lnTo>
                  <a:pt x="68" y="201"/>
                </a:lnTo>
                <a:lnTo>
                  <a:pt x="70" y="210"/>
                </a:lnTo>
                <a:lnTo>
                  <a:pt x="76" y="218"/>
                </a:lnTo>
                <a:lnTo>
                  <a:pt x="81" y="219"/>
                </a:lnTo>
                <a:lnTo>
                  <a:pt x="86" y="222"/>
                </a:lnTo>
                <a:lnTo>
                  <a:pt x="90" y="224"/>
                </a:lnTo>
                <a:lnTo>
                  <a:pt x="94" y="228"/>
                </a:lnTo>
                <a:lnTo>
                  <a:pt x="98" y="223"/>
                </a:lnTo>
                <a:lnTo>
                  <a:pt x="102" y="219"/>
                </a:lnTo>
                <a:lnTo>
                  <a:pt x="107" y="215"/>
                </a:lnTo>
                <a:lnTo>
                  <a:pt x="113" y="214"/>
                </a:lnTo>
                <a:lnTo>
                  <a:pt x="119" y="214"/>
                </a:lnTo>
                <a:lnTo>
                  <a:pt x="123" y="214"/>
                </a:lnTo>
                <a:lnTo>
                  <a:pt x="121" y="207"/>
                </a:lnTo>
                <a:lnTo>
                  <a:pt x="120" y="201"/>
                </a:lnTo>
                <a:lnTo>
                  <a:pt x="120" y="194"/>
                </a:lnTo>
                <a:lnTo>
                  <a:pt x="113" y="185"/>
                </a:lnTo>
                <a:lnTo>
                  <a:pt x="104" y="177"/>
                </a:lnTo>
                <a:lnTo>
                  <a:pt x="95" y="174"/>
                </a:lnTo>
                <a:close/>
                <a:moveTo>
                  <a:pt x="151" y="174"/>
                </a:moveTo>
                <a:lnTo>
                  <a:pt x="141" y="174"/>
                </a:lnTo>
                <a:lnTo>
                  <a:pt x="133" y="180"/>
                </a:lnTo>
                <a:lnTo>
                  <a:pt x="128" y="189"/>
                </a:lnTo>
                <a:lnTo>
                  <a:pt x="127" y="193"/>
                </a:lnTo>
                <a:lnTo>
                  <a:pt x="127" y="194"/>
                </a:lnTo>
                <a:lnTo>
                  <a:pt x="127" y="195"/>
                </a:lnTo>
                <a:lnTo>
                  <a:pt x="127" y="197"/>
                </a:lnTo>
                <a:lnTo>
                  <a:pt x="127" y="203"/>
                </a:lnTo>
                <a:lnTo>
                  <a:pt x="127" y="210"/>
                </a:lnTo>
                <a:lnTo>
                  <a:pt x="128" y="216"/>
                </a:lnTo>
                <a:lnTo>
                  <a:pt x="138" y="222"/>
                </a:lnTo>
                <a:lnTo>
                  <a:pt x="146" y="231"/>
                </a:lnTo>
                <a:lnTo>
                  <a:pt x="151" y="241"/>
                </a:lnTo>
                <a:lnTo>
                  <a:pt x="157" y="231"/>
                </a:lnTo>
                <a:lnTo>
                  <a:pt x="165" y="223"/>
                </a:lnTo>
                <a:lnTo>
                  <a:pt x="174" y="218"/>
                </a:lnTo>
                <a:lnTo>
                  <a:pt x="172" y="207"/>
                </a:lnTo>
                <a:lnTo>
                  <a:pt x="171" y="197"/>
                </a:lnTo>
                <a:lnTo>
                  <a:pt x="167" y="187"/>
                </a:lnTo>
                <a:lnTo>
                  <a:pt x="162" y="178"/>
                </a:lnTo>
                <a:lnTo>
                  <a:pt x="151" y="174"/>
                </a:lnTo>
                <a:close/>
                <a:moveTo>
                  <a:pt x="205" y="168"/>
                </a:moveTo>
                <a:lnTo>
                  <a:pt x="204" y="169"/>
                </a:lnTo>
                <a:lnTo>
                  <a:pt x="203" y="169"/>
                </a:lnTo>
                <a:lnTo>
                  <a:pt x="200" y="168"/>
                </a:lnTo>
                <a:lnTo>
                  <a:pt x="189" y="174"/>
                </a:lnTo>
                <a:lnTo>
                  <a:pt x="182" y="184"/>
                </a:lnTo>
                <a:lnTo>
                  <a:pt x="178" y="194"/>
                </a:lnTo>
                <a:lnTo>
                  <a:pt x="180" y="206"/>
                </a:lnTo>
                <a:lnTo>
                  <a:pt x="180" y="216"/>
                </a:lnTo>
                <a:lnTo>
                  <a:pt x="185" y="218"/>
                </a:lnTo>
                <a:lnTo>
                  <a:pt x="191" y="219"/>
                </a:lnTo>
                <a:lnTo>
                  <a:pt x="195" y="222"/>
                </a:lnTo>
                <a:lnTo>
                  <a:pt x="199" y="225"/>
                </a:lnTo>
                <a:lnTo>
                  <a:pt x="206" y="215"/>
                </a:lnTo>
                <a:lnTo>
                  <a:pt x="216" y="210"/>
                </a:lnTo>
                <a:lnTo>
                  <a:pt x="227" y="207"/>
                </a:lnTo>
                <a:lnTo>
                  <a:pt x="229" y="201"/>
                </a:lnTo>
                <a:lnTo>
                  <a:pt x="229" y="195"/>
                </a:lnTo>
                <a:lnTo>
                  <a:pt x="229" y="189"/>
                </a:lnTo>
                <a:lnTo>
                  <a:pt x="226" y="184"/>
                </a:lnTo>
                <a:lnTo>
                  <a:pt x="225" y="178"/>
                </a:lnTo>
                <a:lnTo>
                  <a:pt x="221" y="174"/>
                </a:lnTo>
                <a:lnTo>
                  <a:pt x="217" y="170"/>
                </a:lnTo>
                <a:lnTo>
                  <a:pt x="213" y="168"/>
                </a:lnTo>
                <a:lnTo>
                  <a:pt x="209" y="168"/>
                </a:lnTo>
                <a:lnTo>
                  <a:pt x="205" y="168"/>
                </a:lnTo>
                <a:close/>
                <a:moveTo>
                  <a:pt x="53" y="130"/>
                </a:moveTo>
                <a:lnTo>
                  <a:pt x="43" y="135"/>
                </a:lnTo>
                <a:lnTo>
                  <a:pt x="36" y="146"/>
                </a:lnTo>
                <a:lnTo>
                  <a:pt x="34" y="157"/>
                </a:lnTo>
                <a:lnTo>
                  <a:pt x="34" y="169"/>
                </a:lnTo>
                <a:lnTo>
                  <a:pt x="34" y="170"/>
                </a:lnTo>
                <a:lnTo>
                  <a:pt x="34" y="172"/>
                </a:lnTo>
                <a:lnTo>
                  <a:pt x="51" y="174"/>
                </a:lnTo>
                <a:lnTo>
                  <a:pt x="66" y="182"/>
                </a:lnTo>
                <a:lnTo>
                  <a:pt x="66" y="182"/>
                </a:lnTo>
                <a:lnTo>
                  <a:pt x="70" y="177"/>
                </a:lnTo>
                <a:lnTo>
                  <a:pt x="76" y="173"/>
                </a:lnTo>
                <a:lnTo>
                  <a:pt x="81" y="170"/>
                </a:lnTo>
                <a:lnTo>
                  <a:pt x="86" y="168"/>
                </a:lnTo>
                <a:lnTo>
                  <a:pt x="91" y="168"/>
                </a:lnTo>
                <a:lnTo>
                  <a:pt x="89" y="156"/>
                </a:lnTo>
                <a:lnTo>
                  <a:pt x="83" y="146"/>
                </a:lnTo>
                <a:lnTo>
                  <a:pt x="77" y="136"/>
                </a:lnTo>
                <a:lnTo>
                  <a:pt x="66" y="131"/>
                </a:lnTo>
                <a:lnTo>
                  <a:pt x="53" y="130"/>
                </a:lnTo>
                <a:close/>
                <a:moveTo>
                  <a:pt x="180" y="123"/>
                </a:moveTo>
                <a:lnTo>
                  <a:pt x="171" y="125"/>
                </a:lnTo>
                <a:lnTo>
                  <a:pt x="165" y="131"/>
                </a:lnTo>
                <a:lnTo>
                  <a:pt x="159" y="138"/>
                </a:lnTo>
                <a:lnTo>
                  <a:pt x="158" y="139"/>
                </a:lnTo>
                <a:lnTo>
                  <a:pt x="157" y="142"/>
                </a:lnTo>
                <a:lnTo>
                  <a:pt x="155" y="144"/>
                </a:lnTo>
                <a:lnTo>
                  <a:pt x="154" y="147"/>
                </a:lnTo>
                <a:lnTo>
                  <a:pt x="154" y="148"/>
                </a:lnTo>
                <a:lnTo>
                  <a:pt x="153" y="152"/>
                </a:lnTo>
                <a:lnTo>
                  <a:pt x="151" y="156"/>
                </a:lnTo>
                <a:lnTo>
                  <a:pt x="151" y="159"/>
                </a:lnTo>
                <a:lnTo>
                  <a:pt x="151" y="160"/>
                </a:lnTo>
                <a:lnTo>
                  <a:pt x="151" y="161"/>
                </a:lnTo>
                <a:lnTo>
                  <a:pt x="151" y="163"/>
                </a:lnTo>
                <a:lnTo>
                  <a:pt x="153" y="163"/>
                </a:lnTo>
                <a:lnTo>
                  <a:pt x="153" y="164"/>
                </a:lnTo>
                <a:lnTo>
                  <a:pt x="151" y="165"/>
                </a:lnTo>
                <a:lnTo>
                  <a:pt x="150" y="165"/>
                </a:lnTo>
                <a:lnTo>
                  <a:pt x="150" y="165"/>
                </a:lnTo>
                <a:lnTo>
                  <a:pt x="150" y="165"/>
                </a:lnTo>
                <a:lnTo>
                  <a:pt x="161" y="169"/>
                </a:lnTo>
                <a:lnTo>
                  <a:pt x="168" y="176"/>
                </a:lnTo>
                <a:lnTo>
                  <a:pt x="174" y="185"/>
                </a:lnTo>
                <a:lnTo>
                  <a:pt x="180" y="174"/>
                </a:lnTo>
                <a:lnTo>
                  <a:pt x="188" y="165"/>
                </a:lnTo>
                <a:lnTo>
                  <a:pt x="200" y="160"/>
                </a:lnTo>
                <a:lnTo>
                  <a:pt x="201" y="151"/>
                </a:lnTo>
                <a:lnTo>
                  <a:pt x="200" y="140"/>
                </a:lnTo>
                <a:lnTo>
                  <a:pt x="197" y="131"/>
                </a:lnTo>
                <a:lnTo>
                  <a:pt x="191" y="125"/>
                </a:lnTo>
                <a:lnTo>
                  <a:pt x="180" y="123"/>
                </a:lnTo>
                <a:close/>
                <a:moveTo>
                  <a:pt x="121" y="122"/>
                </a:moveTo>
                <a:lnTo>
                  <a:pt x="112" y="123"/>
                </a:lnTo>
                <a:lnTo>
                  <a:pt x="103" y="130"/>
                </a:lnTo>
                <a:lnTo>
                  <a:pt x="99" y="139"/>
                </a:lnTo>
                <a:lnTo>
                  <a:pt x="98" y="152"/>
                </a:lnTo>
                <a:lnTo>
                  <a:pt x="99" y="167"/>
                </a:lnTo>
                <a:lnTo>
                  <a:pt x="99" y="168"/>
                </a:lnTo>
                <a:lnTo>
                  <a:pt x="98" y="168"/>
                </a:lnTo>
                <a:lnTo>
                  <a:pt x="112" y="173"/>
                </a:lnTo>
                <a:lnTo>
                  <a:pt x="123" y="184"/>
                </a:lnTo>
                <a:lnTo>
                  <a:pt x="127" y="174"/>
                </a:lnTo>
                <a:lnTo>
                  <a:pt x="134" y="169"/>
                </a:lnTo>
                <a:lnTo>
                  <a:pt x="144" y="165"/>
                </a:lnTo>
                <a:lnTo>
                  <a:pt x="142" y="156"/>
                </a:lnTo>
                <a:lnTo>
                  <a:pt x="141" y="144"/>
                </a:lnTo>
                <a:lnTo>
                  <a:pt x="138" y="135"/>
                </a:lnTo>
                <a:lnTo>
                  <a:pt x="132" y="127"/>
                </a:lnTo>
                <a:lnTo>
                  <a:pt x="121" y="122"/>
                </a:lnTo>
                <a:close/>
                <a:moveTo>
                  <a:pt x="159" y="0"/>
                </a:moveTo>
                <a:lnTo>
                  <a:pt x="161" y="2"/>
                </a:lnTo>
                <a:lnTo>
                  <a:pt x="162" y="3"/>
                </a:lnTo>
                <a:lnTo>
                  <a:pt x="163" y="4"/>
                </a:lnTo>
                <a:lnTo>
                  <a:pt x="163" y="7"/>
                </a:lnTo>
                <a:lnTo>
                  <a:pt x="151" y="40"/>
                </a:lnTo>
                <a:lnTo>
                  <a:pt x="146" y="71"/>
                </a:lnTo>
                <a:lnTo>
                  <a:pt x="146" y="104"/>
                </a:lnTo>
                <a:lnTo>
                  <a:pt x="151" y="136"/>
                </a:lnTo>
                <a:lnTo>
                  <a:pt x="158" y="126"/>
                </a:lnTo>
                <a:lnTo>
                  <a:pt x="166" y="119"/>
                </a:lnTo>
                <a:lnTo>
                  <a:pt x="176" y="114"/>
                </a:lnTo>
                <a:lnTo>
                  <a:pt x="188" y="115"/>
                </a:lnTo>
                <a:lnTo>
                  <a:pt x="197" y="119"/>
                </a:lnTo>
                <a:lnTo>
                  <a:pt x="205" y="129"/>
                </a:lnTo>
                <a:lnTo>
                  <a:pt x="208" y="135"/>
                </a:lnTo>
                <a:lnTo>
                  <a:pt x="212" y="131"/>
                </a:lnTo>
                <a:lnTo>
                  <a:pt x="216" y="127"/>
                </a:lnTo>
                <a:lnTo>
                  <a:pt x="220" y="126"/>
                </a:lnTo>
                <a:lnTo>
                  <a:pt x="225" y="125"/>
                </a:lnTo>
                <a:lnTo>
                  <a:pt x="239" y="126"/>
                </a:lnTo>
                <a:lnTo>
                  <a:pt x="251" y="134"/>
                </a:lnTo>
                <a:lnTo>
                  <a:pt x="260" y="143"/>
                </a:lnTo>
                <a:lnTo>
                  <a:pt x="267" y="155"/>
                </a:lnTo>
                <a:lnTo>
                  <a:pt x="269" y="168"/>
                </a:lnTo>
                <a:lnTo>
                  <a:pt x="267" y="181"/>
                </a:lnTo>
                <a:lnTo>
                  <a:pt x="260" y="190"/>
                </a:lnTo>
                <a:lnTo>
                  <a:pt x="251" y="197"/>
                </a:lnTo>
                <a:lnTo>
                  <a:pt x="240" y="198"/>
                </a:lnTo>
                <a:lnTo>
                  <a:pt x="238" y="197"/>
                </a:lnTo>
                <a:lnTo>
                  <a:pt x="238" y="195"/>
                </a:lnTo>
                <a:lnTo>
                  <a:pt x="238" y="193"/>
                </a:lnTo>
                <a:lnTo>
                  <a:pt x="238" y="191"/>
                </a:lnTo>
                <a:lnTo>
                  <a:pt x="240" y="190"/>
                </a:lnTo>
                <a:lnTo>
                  <a:pt x="252" y="185"/>
                </a:lnTo>
                <a:lnTo>
                  <a:pt x="259" y="176"/>
                </a:lnTo>
                <a:lnTo>
                  <a:pt x="260" y="164"/>
                </a:lnTo>
                <a:lnTo>
                  <a:pt x="255" y="152"/>
                </a:lnTo>
                <a:lnTo>
                  <a:pt x="250" y="144"/>
                </a:lnTo>
                <a:lnTo>
                  <a:pt x="242" y="138"/>
                </a:lnTo>
                <a:lnTo>
                  <a:pt x="233" y="134"/>
                </a:lnTo>
                <a:lnTo>
                  <a:pt x="223" y="132"/>
                </a:lnTo>
                <a:lnTo>
                  <a:pt x="216" y="135"/>
                </a:lnTo>
                <a:lnTo>
                  <a:pt x="210" y="144"/>
                </a:lnTo>
                <a:lnTo>
                  <a:pt x="209" y="152"/>
                </a:lnTo>
                <a:lnTo>
                  <a:pt x="208" y="160"/>
                </a:lnTo>
                <a:lnTo>
                  <a:pt x="216" y="161"/>
                </a:lnTo>
                <a:lnTo>
                  <a:pt x="226" y="168"/>
                </a:lnTo>
                <a:lnTo>
                  <a:pt x="234" y="180"/>
                </a:lnTo>
                <a:lnTo>
                  <a:pt x="238" y="194"/>
                </a:lnTo>
                <a:lnTo>
                  <a:pt x="235" y="207"/>
                </a:lnTo>
                <a:lnTo>
                  <a:pt x="240" y="210"/>
                </a:lnTo>
                <a:lnTo>
                  <a:pt x="246" y="212"/>
                </a:lnTo>
                <a:lnTo>
                  <a:pt x="250" y="216"/>
                </a:lnTo>
                <a:lnTo>
                  <a:pt x="254" y="222"/>
                </a:lnTo>
                <a:lnTo>
                  <a:pt x="256" y="235"/>
                </a:lnTo>
                <a:lnTo>
                  <a:pt x="252" y="248"/>
                </a:lnTo>
                <a:lnTo>
                  <a:pt x="244" y="261"/>
                </a:lnTo>
                <a:lnTo>
                  <a:pt x="234" y="270"/>
                </a:lnTo>
                <a:lnTo>
                  <a:pt x="221" y="274"/>
                </a:lnTo>
                <a:lnTo>
                  <a:pt x="227" y="286"/>
                </a:lnTo>
                <a:lnTo>
                  <a:pt x="229" y="296"/>
                </a:lnTo>
                <a:lnTo>
                  <a:pt x="226" y="308"/>
                </a:lnTo>
                <a:lnTo>
                  <a:pt x="220" y="318"/>
                </a:lnTo>
                <a:lnTo>
                  <a:pt x="210" y="326"/>
                </a:lnTo>
                <a:lnTo>
                  <a:pt x="200" y="333"/>
                </a:lnTo>
                <a:lnTo>
                  <a:pt x="200" y="333"/>
                </a:lnTo>
                <a:lnTo>
                  <a:pt x="200" y="338"/>
                </a:lnTo>
                <a:lnTo>
                  <a:pt x="199" y="345"/>
                </a:lnTo>
                <a:lnTo>
                  <a:pt x="197" y="350"/>
                </a:lnTo>
                <a:lnTo>
                  <a:pt x="193" y="359"/>
                </a:lnTo>
                <a:lnTo>
                  <a:pt x="187" y="367"/>
                </a:lnTo>
                <a:lnTo>
                  <a:pt x="178" y="373"/>
                </a:lnTo>
                <a:lnTo>
                  <a:pt x="168" y="376"/>
                </a:lnTo>
                <a:lnTo>
                  <a:pt x="172" y="386"/>
                </a:lnTo>
                <a:lnTo>
                  <a:pt x="172" y="398"/>
                </a:lnTo>
                <a:lnTo>
                  <a:pt x="171" y="410"/>
                </a:lnTo>
                <a:lnTo>
                  <a:pt x="167" y="420"/>
                </a:lnTo>
                <a:lnTo>
                  <a:pt x="159" y="427"/>
                </a:lnTo>
                <a:lnTo>
                  <a:pt x="150" y="430"/>
                </a:lnTo>
                <a:lnTo>
                  <a:pt x="138" y="428"/>
                </a:lnTo>
                <a:lnTo>
                  <a:pt x="127" y="422"/>
                </a:lnTo>
                <a:lnTo>
                  <a:pt x="120" y="413"/>
                </a:lnTo>
                <a:lnTo>
                  <a:pt x="117" y="401"/>
                </a:lnTo>
                <a:lnTo>
                  <a:pt x="119" y="390"/>
                </a:lnTo>
                <a:lnTo>
                  <a:pt x="123" y="380"/>
                </a:lnTo>
                <a:lnTo>
                  <a:pt x="129" y="371"/>
                </a:lnTo>
                <a:lnTo>
                  <a:pt x="116" y="369"/>
                </a:lnTo>
                <a:lnTo>
                  <a:pt x="104" y="366"/>
                </a:lnTo>
                <a:lnTo>
                  <a:pt x="94" y="358"/>
                </a:lnTo>
                <a:lnTo>
                  <a:pt x="89" y="347"/>
                </a:lnTo>
                <a:lnTo>
                  <a:pt x="87" y="334"/>
                </a:lnTo>
                <a:lnTo>
                  <a:pt x="90" y="329"/>
                </a:lnTo>
                <a:lnTo>
                  <a:pt x="93" y="325"/>
                </a:lnTo>
                <a:lnTo>
                  <a:pt x="79" y="318"/>
                </a:lnTo>
                <a:lnTo>
                  <a:pt x="70" y="308"/>
                </a:lnTo>
                <a:lnTo>
                  <a:pt x="66" y="295"/>
                </a:lnTo>
                <a:lnTo>
                  <a:pt x="69" y="280"/>
                </a:lnTo>
                <a:lnTo>
                  <a:pt x="70" y="279"/>
                </a:lnTo>
                <a:lnTo>
                  <a:pt x="59" y="279"/>
                </a:lnTo>
                <a:lnTo>
                  <a:pt x="47" y="275"/>
                </a:lnTo>
                <a:lnTo>
                  <a:pt x="38" y="267"/>
                </a:lnTo>
                <a:lnTo>
                  <a:pt x="32" y="258"/>
                </a:lnTo>
                <a:lnTo>
                  <a:pt x="31" y="246"/>
                </a:lnTo>
                <a:lnTo>
                  <a:pt x="35" y="236"/>
                </a:lnTo>
                <a:lnTo>
                  <a:pt x="36" y="233"/>
                </a:lnTo>
                <a:lnTo>
                  <a:pt x="24" y="231"/>
                </a:lnTo>
                <a:lnTo>
                  <a:pt x="13" y="225"/>
                </a:lnTo>
                <a:lnTo>
                  <a:pt x="4" y="218"/>
                </a:lnTo>
                <a:lnTo>
                  <a:pt x="0" y="206"/>
                </a:lnTo>
                <a:lnTo>
                  <a:pt x="2" y="193"/>
                </a:lnTo>
                <a:lnTo>
                  <a:pt x="9" y="182"/>
                </a:lnTo>
                <a:lnTo>
                  <a:pt x="19" y="174"/>
                </a:lnTo>
                <a:lnTo>
                  <a:pt x="30" y="172"/>
                </a:lnTo>
                <a:lnTo>
                  <a:pt x="30" y="170"/>
                </a:lnTo>
                <a:lnTo>
                  <a:pt x="27" y="157"/>
                </a:lnTo>
                <a:lnTo>
                  <a:pt x="28" y="144"/>
                </a:lnTo>
                <a:lnTo>
                  <a:pt x="35" y="134"/>
                </a:lnTo>
                <a:lnTo>
                  <a:pt x="45" y="126"/>
                </a:lnTo>
                <a:lnTo>
                  <a:pt x="59" y="122"/>
                </a:lnTo>
                <a:lnTo>
                  <a:pt x="73" y="125"/>
                </a:lnTo>
                <a:lnTo>
                  <a:pt x="83" y="132"/>
                </a:lnTo>
                <a:lnTo>
                  <a:pt x="91" y="144"/>
                </a:lnTo>
                <a:lnTo>
                  <a:pt x="94" y="132"/>
                </a:lnTo>
                <a:lnTo>
                  <a:pt x="99" y="123"/>
                </a:lnTo>
                <a:lnTo>
                  <a:pt x="107" y="117"/>
                </a:lnTo>
                <a:lnTo>
                  <a:pt x="119" y="114"/>
                </a:lnTo>
                <a:lnTo>
                  <a:pt x="132" y="118"/>
                </a:lnTo>
                <a:lnTo>
                  <a:pt x="141" y="126"/>
                </a:lnTo>
                <a:lnTo>
                  <a:pt x="134" y="95"/>
                </a:lnTo>
                <a:lnTo>
                  <a:pt x="134" y="63"/>
                </a:lnTo>
                <a:lnTo>
                  <a:pt x="141" y="32"/>
                </a:lnTo>
                <a:lnTo>
                  <a:pt x="155" y="3"/>
                </a:lnTo>
                <a:lnTo>
                  <a:pt x="157" y="0"/>
                </a:lnTo>
                <a:lnTo>
                  <a:pt x="159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1" name="차트 30"/>
          <p:cNvGraphicFramePr/>
          <p:nvPr>
            <p:extLst>
              <p:ext uri="{D42A27DB-BD31-4B8C-83A1-F6EECF244321}">
                <p14:modId xmlns:p14="http://schemas.microsoft.com/office/powerpoint/2010/main" val="2887167775"/>
              </p:ext>
            </p:extLst>
          </p:nvPr>
        </p:nvGraphicFramePr>
        <p:xfrm>
          <a:off x="2009104" y="1000854"/>
          <a:ext cx="6362164" cy="4343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480612" y="1783976"/>
            <a:ext cx="34514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요기요는</a:t>
            </a:r>
            <a:r>
              <a:rPr lang="ko-KR" altLang="en-US" dirty="0" smtClean="0"/>
              <a:t> 배달의 민족보다는 낮은 이용자 수로 시작하지만 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월달</a:t>
            </a:r>
            <a:r>
              <a:rPr lang="ko-KR" altLang="en-US" dirty="0" smtClean="0"/>
              <a:t> 부터 폭발적인 인기로 </a:t>
            </a:r>
            <a:r>
              <a:rPr lang="en-US" altLang="ko-KR" dirty="0" smtClean="0"/>
              <a:t>7</a:t>
            </a:r>
            <a:r>
              <a:rPr lang="ko-KR" altLang="en-US" dirty="0" err="1" smtClean="0"/>
              <a:t>월달</a:t>
            </a:r>
            <a:r>
              <a:rPr lang="ko-KR" altLang="en-US" dirty="0" smtClean="0"/>
              <a:t> 이용자 숫자가 </a:t>
            </a:r>
            <a:r>
              <a:rPr lang="en-US" altLang="ko-KR" dirty="0" smtClean="0"/>
              <a:t>180</a:t>
            </a:r>
            <a:r>
              <a:rPr lang="ko-KR" altLang="en-US" dirty="0" err="1" smtClean="0"/>
              <a:t>만명의</a:t>
            </a:r>
            <a:r>
              <a:rPr lang="ko-KR" altLang="en-US" dirty="0" smtClean="0"/>
              <a:t> 이용자수를 달성한다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01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33"/>
          <a:stretch/>
        </p:blipFill>
        <p:spPr>
          <a:xfrm>
            <a:off x="1" y="0"/>
            <a:ext cx="1062318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075765" cy="6858000"/>
          </a:xfrm>
          <a:prstGeom prst="rect">
            <a:avLst/>
          </a:prstGeom>
          <a:solidFill>
            <a:schemeClr val="bg2">
              <a:lumMod val="2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06381" y="170645"/>
            <a:ext cx="1529366" cy="152936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478619" y="627482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Cha</a:t>
            </a:r>
            <a:r>
              <a:rPr lang="en-US" altLang="ko-KR" sz="1600" spc="300" dirty="0" smtClean="0">
                <a:solidFill>
                  <a:srgbClr val="663300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pter</a:t>
            </a:r>
            <a:endParaRPr lang="ko-KR" altLang="en-US" sz="1600" spc="300" dirty="0">
              <a:solidFill>
                <a:srgbClr val="663300"/>
              </a:solidFill>
              <a:latin typeface="HY동녘B" panose="02030600000101010101" pitchFamily="18" charset="-127"/>
              <a:ea typeface="문체부 쓰기 정체" panose="02030609000101010101" pitchFamily="17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82846" y="1000854"/>
            <a:ext cx="111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7317" y="1017611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600" dirty="0" smtClean="0">
                <a:solidFill>
                  <a:schemeClr val="bg1"/>
                </a:solidFill>
                <a:latin typeface="-윤고딕310" panose="02030504000101010101" pitchFamily="18" charset="-127"/>
                <a:ea typeface="문체부 쓰기 정체" panose="02030609000101010101" pitchFamily="17" charset="-127"/>
              </a:rPr>
              <a:t>   </a:t>
            </a:r>
            <a:r>
              <a:rPr lang="ko-KR" altLang="en-US" sz="1400" spc="600" dirty="0" smtClean="0">
                <a:solidFill>
                  <a:srgbClr val="663300"/>
                </a:solidFill>
                <a:latin typeface="-윤고딕310" panose="02030504000101010101" pitchFamily="18" charset="-127"/>
                <a:ea typeface="문체부 쓰기 정체" panose="02030609000101010101" pitchFamily="17" charset="-127"/>
              </a:rPr>
              <a:t>결론</a:t>
            </a:r>
            <a:endParaRPr lang="ko-KR" altLang="en-US" sz="1400" spc="600" dirty="0">
              <a:solidFill>
                <a:srgbClr val="663300"/>
              </a:solidFill>
              <a:latin typeface="-윤고딕310" panose="02030504000101010101" pitchFamily="18" charset="-127"/>
              <a:ea typeface="문체부 쓰기 정체" panose="02030609000101010101" pitchFamily="17" charset="-127"/>
            </a:endParaRPr>
          </a:p>
        </p:txBody>
      </p:sp>
      <p:sp>
        <p:nvSpPr>
          <p:cNvPr id="18" name="Freeform 238"/>
          <p:cNvSpPr>
            <a:spLocks noEditPoints="1"/>
          </p:cNvSpPr>
          <p:nvPr/>
        </p:nvSpPr>
        <p:spPr bwMode="auto">
          <a:xfrm>
            <a:off x="10879324" y="5631330"/>
            <a:ext cx="1169334" cy="1144308"/>
          </a:xfrm>
          <a:custGeom>
            <a:avLst/>
            <a:gdLst>
              <a:gd name="T0" fmla="*/ 489 w 544"/>
              <a:gd name="T1" fmla="*/ 371 h 550"/>
              <a:gd name="T2" fmla="*/ 506 w 544"/>
              <a:gd name="T3" fmla="*/ 345 h 550"/>
              <a:gd name="T4" fmla="*/ 466 w 544"/>
              <a:gd name="T5" fmla="*/ 339 h 550"/>
              <a:gd name="T6" fmla="*/ 519 w 544"/>
              <a:gd name="T7" fmla="*/ 342 h 550"/>
              <a:gd name="T8" fmla="*/ 472 w 544"/>
              <a:gd name="T9" fmla="*/ 372 h 550"/>
              <a:gd name="T10" fmla="*/ 536 w 544"/>
              <a:gd name="T11" fmla="*/ 357 h 550"/>
              <a:gd name="T12" fmla="*/ 70 w 544"/>
              <a:gd name="T13" fmla="*/ 309 h 550"/>
              <a:gd name="T14" fmla="*/ 123 w 544"/>
              <a:gd name="T15" fmla="*/ 316 h 550"/>
              <a:gd name="T16" fmla="*/ 48 w 544"/>
              <a:gd name="T17" fmla="*/ 313 h 550"/>
              <a:gd name="T18" fmla="*/ 119 w 544"/>
              <a:gd name="T19" fmla="*/ 343 h 550"/>
              <a:gd name="T20" fmla="*/ 63 w 544"/>
              <a:gd name="T21" fmla="*/ 305 h 550"/>
              <a:gd name="T22" fmla="*/ 125 w 544"/>
              <a:gd name="T23" fmla="*/ 303 h 550"/>
              <a:gd name="T24" fmla="*/ 136 w 544"/>
              <a:gd name="T25" fmla="*/ 476 h 550"/>
              <a:gd name="T26" fmla="*/ 292 w 544"/>
              <a:gd name="T27" fmla="*/ 541 h 550"/>
              <a:gd name="T28" fmla="*/ 438 w 544"/>
              <a:gd name="T29" fmla="*/ 460 h 550"/>
              <a:gd name="T30" fmla="*/ 268 w 544"/>
              <a:gd name="T31" fmla="*/ 342 h 550"/>
              <a:gd name="T32" fmla="*/ 183 w 544"/>
              <a:gd name="T33" fmla="*/ 281 h 550"/>
              <a:gd name="T34" fmla="*/ 207 w 544"/>
              <a:gd name="T35" fmla="*/ 295 h 550"/>
              <a:gd name="T36" fmla="*/ 231 w 544"/>
              <a:gd name="T37" fmla="*/ 286 h 550"/>
              <a:gd name="T38" fmla="*/ 402 w 544"/>
              <a:gd name="T39" fmla="*/ 334 h 550"/>
              <a:gd name="T40" fmla="*/ 248 w 544"/>
              <a:gd name="T41" fmla="*/ 271 h 550"/>
              <a:gd name="T42" fmla="*/ 220 w 544"/>
              <a:gd name="T43" fmla="*/ 215 h 550"/>
              <a:gd name="T44" fmla="*/ 484 w 544"/>
              <a:gd name="T45" fmla="*/ 317 h 550"/>
              <a:gd name="T46" fmla="*/ 480 w 544"/>
              <a:gd name="T47" fmla="*/ 264 h 550"/>
              <a:gd name="T48" fmla="*/ 387 w 544"/>
              <a:gd name="T49" fmla="*/ 199 h 550"/>
              <a:gd name="T50" fmla="*/ 372 w 544"/>
              <a:gd name="T51" fmla="*/ 181 h 550"/>
              <a:gd name="T52" fmla="*/ 29 w 544"/>
              <a:gd name="T53" fmla="*/ 63 h 550"/>
              <a:gd name="T54" fmla="*/ 65 w 544"/>
              <a:gd name="T55" fmla="*/ 180 h 550"/>
              <a:gd name="T56" fmla="*/ 124 w 544"/>
              <a:gd name="T57" fmla="*/ 213 h 550"/>
              <a:gd name="T58" fmla="*/ 161 w 544"/>
              <a:gd name="T59" fmla="*/ 269 h 550"/>
              <a:gd name="T60" fmla="*/ 213 w 544"/>
              <a:gd name="T61" fmla="*/ 300 h 550"/>
              <a:gd name="T62" fmla="*/ 222 w 544"/>
              <a:gd name="T63" fmla="*/ 283 h 550"/>
              <a:gd name="T64" fmla="*/ 166 w 544"/>
              <a:gd name="T65" fmla="*/ 247 h 550"/>
              <a:gd name="T66" fmla="*/ 158 w 544"/>
              <a:gd name="T67" fmla="*/ 176 h 550"/>
              <a:gd name="T68" fmla="*/ 211 w 544"/>
              <a:gd name="T69" fmla="*/ 41 h 550"/>
              <a:gd name="T70" fmla="*/ 201 w 544"/>
              <a:gd name="T71" fmla="*/ 19 h 550"/>
              <a:gd name="T72" fmla="*/ 188 w 544"/>
              <a:gd name="T73" fmla="*/ 130 h 550"/>
              <a:gd name="T74" fmla="*/ 175 w 544"/>
              <a:gd name="T75" fmla="*/ 235 h 550"/>
              <a:gd name="T76" fmla="*/ 242 w 544"/>
              <a:gd name="T77" fmla="*/ 265 h 550"/>
              <a:gd name="T78" fmla="*/ 205 w 544"/>
              <a:gd name="T79" fmla="*/ 189 h 550"/>
              <a:gd name="T80" fmla="*/ 315 w 544"/>
              <a:gd name="T81" fmla="*/ 158 h 550"/>
              <a:gd name="T82" fmla="*/ 404 w 544"/>
              <a:gd name="T83" fmla="*/ 164 h 550"/>
              <a:gd name="T84" fmla="*/ 407 w 544"/>
              <a:gd name="T85" fmla="*/ 189 h 550"/>
              <a:gd name="T86" fmla="*/ 500 w 544"/>
              <a:gd name="T87" fmla="*/ 296 h 550"/>
              <a:gd name="T88" fmla="*/ 467 w 544"/>
              <a:gd name="T89" fmla="*/ 326 h 550"/>
              <a:gd name="T90" fmla="*/ 525 w 544"/>
              <a:gd name="T91" fmla="*/ 329 h 550"/>
              <a:gd name="T92" fmla="*/ 501 w 544"/>
              <a:gd name="T93" fmla="*/ 387 h 550"/>
              <a:gd name="T94" fmla="*/ 425 w 544"/>
              <a:gd name="T95" fmla="*/ 508 h 550"/>
              <a:gd name="T96" fmla="*/ 265 w 544"/>
              <a:gd name="T97" fmla="*/ 549 h 550"/>
              <a:gd name="T98" fmla="*/ 129 w 544"/>
              <a:gd name="T99" fmla="*/ 485 h 550"/>
              <a:gd name="T100" fmla="*/ 80 w 544"/>
              <a:gd name="T101" fmla="*/ 350 h 550"/>
              <a:gd name="T102" fmla="*/ 61 w 544"/>
              <a:gd name="T103" fmla="*/ 291 h 550"/>
              <a:gd name="T104" fmla="*/ 132 w 544"/>
              <a:gd name="T105" fmla="*/ 285 h 550"/>
              <a:gd name="T106" fmla="*/ 119 w 544"/>
              <a:gd name="T107" fmla="*/ 249 h 550"/>
              <a:gd name="T108" fmla="*/ 73 w 544"/>
              <a:gd name="T109" fmla="*/ 185 h 550"/>
              <a:gd name="T110" fmla="*/ 8 w 544"/>
              <a:gd name="T111" fmla="*/ 84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44" h="550">
                <a:moveTo>
                  <a:pt x="493" y="343"/>
                </a:moveTo>
                <a:lnTo>
                  <a:pt x="480" y="343"/>
                </a:lnTo>
                <a:lnTo>
                  <a:pt x="468" y="347"/>
                </a:lnTo>
                <a:lnTo>
                  <a:pt x="467" y="349"/>
                </a:lnTo>
                <a:lnTo>
                  <a:pt x="466" y="347"/>
                </a:lnTo>
                <a:lnTo>
                  <a:pt x="464" y="364"/>
                </a:lnTo>
                <a:lnTo>
                  <a:pt x="476" y="368"/>
                </a:lnTo>
                <a:lnTo>
                  <a:pt x="489" y="371"/>
                </a:lnTo>
                <a:lnTo>
                  <a:pt x="502" y="370"/>
                </a:lnTo>
                <a:lnTo>
                  <a:pt x="513" y="364"/>
                </a:lnTo>
                <a:lnTo>
                  <a:pt x="514" y="360"/>
                </a:lnTo>
                <a:lnTo>
                  <a:pt x="516" y="357"/>
                </a:lnTo>
                <a:lnTo>
                  <a:pt x="514" y="353"/>
                </a:lnTo>
                <a:lnTo>
                  <a:pt x="513" y="350"/>
                </a:lnTo>
                <a:lnTo>
                  <a:pt x="510" y="347"/>
                </a:lnTo>
                <a:lnTo>
                  <a:pt x="506" y="345"/>
                </a:lnTo>
                <a:lnTo>
                  <a:pt x="500" y="343"/>
                </a:lnTo>
                <a:lnTo>
                  <a:pt x="493" y="343"/>
                </a:lnTo>
                <a:close/>
                <a:moveTo>
                  <a:pt x="499" y="334"/>
                </a:moveTo>
                <a:lnTo>
                  <a:pt x="487" y="336"/>
                </a:lnTo>
                <a:lnTo>
                  <a:pt x="476" y="337"/>
                </a:lnTo>
                <a:lnTo>
                  <a:pt x="470" y="338"/>
                </a:lnTo>
                <a:lnTo>
                  <a:pt x="467" y="339"/>
                </a:lnTo>
                <a:lnTo>
                  <a:pt x="466" y="339"/>
                </a:lnTo>
                <a:lnTo>
                  <a:pt x="466" y="341"/>
                </a:lnTo>
                <a:lnTo>
                  <a:pt x="466" y="341"/>
                </a:lnTo>
                <a:lnTo>
                  <a:pt x="474" y="338"/>
                </a:lnTo>
                <a:lnTo>
                  <a:pt x="481" y="337"/>
                </a:lnTo>
                <a:lnTo>
                  <a:pt x="492" y="336"/>
                </a:lnTo>
                <a:lnTo>
                  <a:pt x="502" y="336"/>
                </a:lnTo>
                <a:lnTo>
                  <a:pt x="512" y="338"/>
                </a:lnTo>
                <a:lnTo>
                  <a:pt x="519" y="342"/>
                </a:lnTo>
                <a:lnTo>
                  <a:pt x="523" y="349"/>
                </a:lnTo>
                <a:lnTo>
                  <a:pt x="523" y="358"/>
                </a:lnTo>
                <a:lnTo>
                  <a:pt x="519" y="367"/>
                </a:lnTo>
                <a:lnTo>
                  <a:pt x="513" y="374"/>
                </a:lnTo>
                <a:lnTo>
                  <a:pt x="504" y="376"/>
                </a:lnTo>
                <a:lnTo>
                  <a:pt x="493" y="376"/>
                </a:lnTo>
                <a:lnTo>
                  <a:pt x="483" y="375"/>
                </a:lnTo>
                <a:lnTo>
                  <a:pt x="472" y="372"/>
                </a:lnTo>
                <a:lnTo>
                  <a:pt x="464" y="368"/>
                </a:lnTo>
                <a:lnTo>
                  <a:pt x="464" y="376"/>
                </a:lnTo>
                <a:lnTo>
                  <a:pt x="478" y="379"/>
                </a:lnTo>
                <a:lnTo>
                  <a:pt x="492" y="380"/>
                </a:lnTo>
                <a:lnTo>
                  <a:pt x="506" y="379"/>
                </a:lnTo>
                <a:lnTo>
                  <a:pt x="519" y="375"/>
                </a:lnTo>
                <a:lnTo>
                  <a:pt x="530" y="367"/>
                </a:lnTo>
                <a:lnTo>
                  <a:pt x="536" y="357"/>
                </a:lnTo>
                <a:lnTo>
                  <a:pt x="536" y="349"/>
                </a:lnTo>
                <a:lnTo>
                  <a:pt x="531" y="342"/>
                </a:lnTo>
                <a:lnTo>
                  <a:pt x="522" y="338"/>
                </a:lnTo>
                <a:lnTo>
                  <a:pt x="512" y="336"/>
                </a:lnTo>
                <a:lnTo>
                  <a:pt x="499" y="334"/>
                </a:lnTo>
                <a:close/>
                <a:moveTo>
                  <a:pt x="82" y="307"/>
                </a:moveTo>
                <a:lnTo>
                  <a:pt x="76" y="308"/>
                </a:lnTo>
                <a:lnTo>
                  <a:pt x="70" y="309"/>
                </a:lnTo>
                <a:lnTo>
                  <a:pt x="70" y="319"/>
                </a:lnTo>
                <a:lnTo>
                  <a:pt x="77" y="324"/>
                </a:lnTo>
                <a:lnTo>
                  <a:pt x="85" y="328"/>
                </a:lnTo>
                <a:lnTo>
                  <a:pt x="93" y="329"/>
                </a:lnTo>
                <a:lnTo>
                  <a:pt x="107" y="332"/>
                </a:lnTo>
                <a:lnTo>
                  <a:pt x="120" y="332"/>
                </a:lnTo>
                <a:lnTo>
                  <a:pt x="123" y="316"/>
                </a:lnTo>
                <a:lnTo>
                  <a:pt x="123" y="316"/>
                </a:lnTo>
                <a:lnTo>
                  <a:pt x="98" y="308"/>
                </a:lnTo>
                <a:lnTo>
                  <a:pt x="90" y="307"/>
                </a:lnTo>
                <a:lnTo>
                  <a:pt x="82" y="307"/>
                </a:lnTo>
                <a:close/>
                <a:moveTo>
                  <a:pt x="93" y="295"/>
                </a:moveTo>
                <a:lnTo>
                  <a:pt x="76" y="295"/>
                </a:lnTo>
                <a:lnTo>
                  <a:pt x="61" y="299"/>
                </a:lnTo>
                <a:lnTo>
                  <a:pt x="51" y="305"/>
                </a:lnTo>
                <a:lnTo>
                  <a:pt x="48" y="313"/>
                </a:lnTo>
                <a:lnTo>
                  <a:pt x="49" y="321"/>
                </a:lnTo>
                <a:lnTo>
                  <a:pt x="56" y="328"/>
                </a:lnTo>
                <a:lnTo>
                  <a:pt x="64" y="334"/>
                </a:lnTo>
                <a:lnTo>
                  <a:pt x="72" y="338"/>
                </a:lnTo>
                <a:lnTo>
                  <a:pt x="80" y="342"/>
                </a:lnTo>
                <a:lnTo>
                  <a:pt x="98" y="345"/>
                </a:lnTo>
                <a:lnTo>
                  <a:pt x="118" y="343"/>
                </a:lnTo>
                <a:lnTo>
                  <a:pt x="119" y="343"/>
                </a:lnTo>
                <a:lnTo>
                  <a:pt x="120" y="336"/>
                </a:lnTo>
                <a:lnTo>
                  <a:pt x="110" y="337"/>
                </a:lnTo>
                <a:lnTo>
                  <a:pt x="98" y="337"/>
                </a:lnTo>
                <a:lnTo>
                  <a:pt x="85" y="334"/>
                </a:lnTo>
                <a:lnTo>
                  <a:pt x="73" y="330"/>
                </a:lnTo>
                <a:lnTo>
                  <a:pt x="64" y="324"/>
                </a:lnTo>
                <a:lnTo>
                  <a:pt x="60" y="313"/>
                </a:lnTo>
                <a:lnTo>
                  <a:pt x="63" y="305"/>
                </a:lnTo>
                <a:lnTo>
                  <a:pt x="68" y="302"/>
                </a:lnTo>
                <a:lnTo>
                  <a:pt x="77" y="300"/>
                </a:lnTo>
                <a:lnTo>
                  <a:pt x="87" y="300"/>
                </a:lnTo>
                <a:lnTo>
                  <a:pt x="98" y="302"/>
                </a:lnTo>
                <a:lnTo>
                  <a:pt x="108" y="304"/>
                </a:lnTo>
                <a:lnTo>
                  <a:pt x="118" y="307"/>
                </a:lnTo>
                <a:lnTo>
                  <a:pt x="124" y="308"/>
                </a:lnTo>
                <a:lnTo>
                  <a:pt x="125" y="303"/>
                </a:lnTo>
                <a:lnTo>
                  <a:pt x="110" y="298"/>
                </a:lnTo>
                <a:lnTo>
                  <a:pt x="93" y="295"/>
                </a:lnTo>
                <a:close/>
                <a:moveTo>
                  <a:pt x="135" y="290"/>
                </a:moveTo>
                <a:lnTo>
                  <a:pt x="131" y="332"/>
                </a:lnTo>
                <a:lnTo>
                  <a:pt x="127" y="374"/>
                </a:lnTo>
                <a:lnTo>
                  <a:pt x="127" y="414"/>
                </a:lnTo>
                <a:lnTo>
                  <a:pt x="131" y="456"/>
                </a:lnTo>
                <a:lnTo>
                  <a:pt x="136" y="476"/>
                </a:lnTo>
                <a:lnTo>
                  <a:pt x="144" y="493"/>
                </a:lnTo>
                <a:lnTo>
                  <a:pt x="154" y="508"/>
                </a:lnTo>
                <a:lnTo>
                  <a:pt x="169" y="520"/>
                </a:lnTo>
                <a:lnTo>
                  <a:pt x="187" y="528"/>
                </a:lnTo>
                <a:lnTo>
                  <a:pt x="214" y="535"/>
                </a:lnTo>
                <a:lnTo>
                  <a:pt x="242" y="537"/>
                </a:lnTo>
                <a:lnTo>
                  <a:pt x="271" y="540"/>
                </a:lnTo>
                <a:lnTo>
                  <a:pt x="292" y="541"/>
                </a:lnTo>
                <a:lnTo>
                  <a:pt x="314" y="541"/>
                </a:lnTo>
                <a:lnTo>
                  <a:pt x="336" y="540"/>
                </a:lnTo>
                <a:lnTo>
                  <a:pt x="357" y="537"/>
                </a:lnTo>
                <a:lnTo>
                  <a:pt x="378" y="532"/>
                </a:lnTo>
                <a:lnTo>
                  <a:pt x="396" y="521"/>
                </a:lnTo>
                <a:lnTo>
                  <a:pt x="412" y="508"/>
                </a:lnTo>
                <a:lnTo>
                  <a:pt x="425" y="490"/>
                </a:lnTo>
                <a:lnTo>
                  <a:pt x="438" y="460"/>
                </a:lnTo>
                <a:lnTo>
                  <a:pt x="447" y="429"/>
                </a:lnTo>
                <a:lnTo>
                  <a:pt x="453" y="396"/>
                </a:lnTo>
                <a:lnTo>
                  <a:pt x="457" y="362"/>
                </a:lnTo>
                <a:lnTo>
                  <a:pt x="459" y="330"/>
                </a:lnTo>
                <a:lnTo>
                  <a:pt x="412" y="341"/>
                </a:lnTo>
                <a:lnTo>
                  <a:pt x="365" y="346"/>
                </a:lnTo>
                <a:lnTo>
                  <a:pt x="317" y="346"/>
                </a:lnTo>
                <a:lnTo>
                  <a:pt x="268" y="342"/>
                </a:lnTo>
                <a:lnTo>
                  <a:pt x="245" y="338"/>
                </a:lnTo>
                <a:lnTo>
                  <a:pt x="221" y="334"/>
                </a:lnTo>
                <a:lnTo>
                  <a:pt x="196" y="328"/>
                </a:lnTo>
                <a:lnTo>
                  <a:pt x="173" y="320"/>
                </a:lnTo>
                <a:lnTo>
                  <a:pt x="152" y="307"/>
                </a:lnTo>
                <a:lnTo>
                  <a:pt x="135" y="290"/>
                </a:lnTo>
                <a:close/>
                <a:moveTo>
                  <a:pt x="200" y="279"/>
                </a:moveTo>
                <a:lnTo>
                  <a:pt x="183" y="281"/>
                </a:lnTo>
                <a:lnTo>
                  <a:pt x="167" y="282"/>
                </a:lnTo>
                <a:lnTo>
                  <a:pt x="140" y="287"/>
                </a:lnTo>
                <a:lnTo>
                  <a:pt x="158" y="300"/>
                </a:lnTo>
                <a:lnTo>
                  <a:pt x="178" y="312"/>
                </a:lnTo>
                <a:lnTo>
                  <a:pt x="199" y="320"/>
                </a:lnTo>
                <a:lnTo>
                  <a:pt x="200" y="312"/>
                </a:lnTo>
                <a:lnTo>
                  <a:pt x="204" y="303"/>
                </a:lnTo>
                <a:lnTo>
                  <a:pt x="207" y="295"/>
                </a:lnTo>
                <a:lnTo>
                  <a:pt x="208" y="287"/>
                </a:lnTo>
                <a:lnTo>
                  <a:pt x="205" y="282"/>
                </a:lnTo>
                <a:lnTo>
                  <a:pt x="203" y="281"/>
                </a:lnTo>
                <a:lnTo>
                  <a:pt x="200" y="279"/>
                </a:lnTo>
                <a:close/>
                <a:moveTo>
                  <a:pt x="248" y="271"/>
                </a:moveTo>
                <a:lnTo>
                  <a:pt x="239" y="271"/>
                </a:lnTo>
                <a:lnTo>
                  <a:pt x="231" y="271"/>
                </a:lnTo>
                <a:lnTo>
                  <a:pt x="231" y="286"/>
                </a:lnTo>
                <a:lnTo>
                  <a:pt x="230" y="300"/>
                </a:lnTo>
                <a:lnTo>
                  <a:pt x="229" y="315"/>
                </a:lnTo>
                <a:lnTo>
                  <a:pt x="231" y="328"/>
                </a:lnTo>
                <a:lnTo>
                  <a:pt x="231" y="329"/>
                </a:lnTo>
                <a:lnTo>
                  <a:pt x="263" y="334"/>
                </a:lnTo>
                <a:lnTo>
                  <a:pt x="294" y="337"/>
                </a:lnTo>
                <a:lnTo>
                  <a:pt x="348" y="338"/>
                </a:lnTo>
                <a:lnTo>
                  <a:pt x="402" y="334"/>
                </a:lnTo>
                <a:lnTo>
                  <a:pt x="455" y="324"/>
                </a:lnTo>
                <a:lnTo>
                  <a:pt x="402" y="317"/>
                </a:lnTo>
                <a:lnTo>
                  <a:pt x="349" y="305"/>
                </a:lnTo>
                <a:lnTo>
                  <a:pt x="298" y="287"/>
                </a:lnTo>
                <a:lnTo>
                  <a:pt x="285" y="281"/>
                </a:lnTo>
                <a:lnTo>
                  <a:pt x="269" y="273"/>
                </a:lnTo>
                <a:lnTo>
                  <a:pt x="259" y="273"/>
                </a:lnTo>
                <a:lnTo>
                  <a:pt x="248" y="271"/>
                </a:lnTo>
                <a:close/>
                <a:moveTo>
                  <a:pt x="294" y="164"/>
                </a:moveTo>
                <a:lnTo>
                  <a:pt x="281" y="164"/>
                </a:lnTo>
                <a:lnTo>
                  <a:pt x="264" y="165"/>
                </a:lnTo>
                <a:lnTo>
                  <a:pt x="247" y="169"/>
                </a:lnTo>
                <a:lnTo>
                  <a:pt x="230" y="175"/>
                </a:lnTo>
                <a:lnTo>
                  <a:pt x="217" y="181"/>
                </a:lnTo>
                <a:lnTo>
                  <a:pt x="209" y="192"/>
                </a:lnTo>
                <a:lnTo>
                  <a:pt x="220" y="215"/>
                </a:lnTo>
                <a:lnTo>
                  <a:pt x="234" y="235"/>
                </a:lnTo>
                <a:lnTo>
                  <a:pt x="252" y="252"/>
                </a:lnTo>
                <a:lnTo>
                  <a:pt x="275" y="265"/>
                </a:lnTo>
                <a:lnTo>
                  <a:pt x="297" y="277"/>
                </a:lnTo>
                <a:lnTo>
                  <a:pt x="320" y="286"/>
                </a:lnTo>
                <a:lnTo>
                  <a:pt x="374" y="303"/>
                </a:lnTo>
                <a:lnTo>
                  <a:pt x="429" y="312"/>
                </a:lnTo>
                <a:lnTo>
                  <a:pt x="484" y="317"/>
                </a:lnTo>
                <a:lnTo>
                  <a:pt x="485" y="317"/>
                </a:lnTo>
                <a:lnTo>
                  <a:pt x="487" y="316"/>
                </a:lnTo>
                <a:lnTo>
                  <a:pt x="491" y="312"/>
                </a:lnTo>
                <a:lnTo>
                  <a:pt x="493" y="303"/>
                </a:lnTo>
                <a:lnTo>
                  <a:pt x="492" y="294"/>
                </a:lnTo>
                <a:lnTo>
                  <a:pt x="488" y="282"/>
                </a:lnTo>
                <a:lnTo>
                  <a:pt x="484" y="271"/>
                </a:lnTo>
                <a:lnTo>
                  <a:pt x="480" y="264"/>
                </a:lnTo>
                <a:lnTo>
                  <a:pt x="478" y="258"/>
                </a:lnTo>
                <a:lnTo>
                  <a:pt x="464" y="241"/>
                </a:lnTo>
                <a:lnTo>
                  <a:pt x="450" y="227"/>
                </a:lnTo>
                <a:lnTo>
                  <a:pt x="425" y="209"/>
                </a:lnTo>
                <a:lnTo>
                  <a:pt x="400" y="194"/>
                </a:lnTo>
                <a:lnTo>
                  <a:pt x="394" y="197"/>
                </a:lnTo>
                <a:lnTo>
                  <a:pt x="391" y="198"/>
                </a:lnTo>
                <a:lnTo>
                  <a:pt x="387" y="199"/>
                </a:lnTo>
                <a:lnTo>
                  <a:pt x="382" y="199"/>
                </a:lnTo>
                <a:lnTo>
                  <a:pt x="379" y="198"/>
                </a:lnTo>
                <a:lnTo>
                  <a:pt x="375" y="195"/>
                </a:lnTo>
                <a:lnTo>
                  <a:pt x="374" y="195"/>
                </a:lnTo>
                <a:lnTo>
                  <a:pt x="373" y="195"/>
                </a:lnTo>
                <a:lnTo>
                  <a:pt x="373" y="194"/>
                </a:lnTo>
                <a:lnTo>
                  <a:pt x="372" y="188"/>
                </a:lnTo>
                <a:lnTo>
                  <a:pt x="372" y="181"/>
                </a:lnTo>
                <a:lnTo>
                  <a:pt x="334" y="168"/>
                </a:lnTo>
                <a:lnTo>
                  <a:pt x="294" y="164"/>
                </a:lnTo>
                <a:close/>
                <a:moveTo>
                  <a:pt x="131" y="8"/>
                </a:moveTo>
                <a:lnTo>
                  <a:pt x="107" y="12"/>
                </a:lnTo>
                <a:lnTo>
                  <a:pt x="84" y="20"/>
                </a:lnTo>
                <a:lnTo>
                  <a:pt x="63" y="32"/>
                </a:lnTo>
                <a:lnTo>
                  <a:pt x="44" y="46"/>
                </a:lnTo>
                <a:lnTo>
                  <a:pt x="29" y="63"/>
                </a:lnTo>
                <a:lnTo>
                  <a:pt x="15" y="83"/>
                </a:lnTo>
                <a:lnTo>
                  <a:pt x="9" y="101"/>
                </a:lnTo>
                <a:lnTo>
                  <a:pt x="8" y="121"/>
                </a:lnTo>
                <a:lnTo>
                  <a:pt x="10" y="138"/>
                </a:lnTo>
                <a:lnTo>
                  <a:pt x="18" y="154"/>
                </a:lnTo>
                <a:lnTo>
                  <a:pt x="30" y="167"/>
                </a:lnTo>
                <a:lnTo>
                  <a:pt x="46" y="176"/>
                </a:lnTo>
                <a:lnTo>
                  <a:pt x="65" y="180"/>
                </a:lnTo>
                <a:lnTo>
                  <a:pt x="77" y="180"/>
                </a:lnTo>
                <a:lnTo>
                  <a:pt x="87" y="180"/>
                </a:lnTo>
                <a:lnTo>
                  <a:pt x="99" y="180"/>
                </a:lnTo>
                <a:lnTo>
                  <a:pt x="110" y="182"/>
                </a:lnTo>
                <a:lnTo>
                  <a:pt x="119" y="189"/>
                </a:lnTo>
                <a:lnTo>
                  <a:pt x="123" y="197"/>
                </a:lnTo>
                <a:lnTo>
                  <a:pt x="124" y="203"/>
                </a:lnTo>
                <a:lnTo>
                  <a:pt x="124" y="213"/>
                </a:lnTo>
                <a:lnTo>
                  <a:pt x="124" y="216"/>
                </a:lnTo>
                <a:lnTo>
                  <a:pt x="123" y="222"/>
                </a:lnTo>
                <a:lnTo>
                  <a:pt x="123" y="226"/>
                </a:lnTo>
                <a:lnTo>
                  <a:pt x="123" y="231"/>
                </a:lnTo>
                <a:lnTo>
                  <a:pt x="127" y="245"/>
                </a:lnTo>
                <a:lnTo>
                  <a:pt x="133" y="257"/>
                </a:lnTo>
                <a:lnTo>
                  <a:pt x="145" y="265"/>
                </a:lnTo>
                <a:lnTo>
                  <a:pt x="161" y="269"/>
                </a:lnTo>
                <a:lnTo>
                  <a:pt x="171" y="270"/>
                </a:lnTo>
                <a:lnTo>
                  <a:pt x="182" y="269"/>
                </a:lnTo>
                <a:lnTo>
                  <a:pt x="192" y="269"/>
                </a:lnTo>
                <a:lnTo>
                  <a:pt x="201" y="271"/>
                </a:lnTo>
                <a:lnTo>
                  <a:pt x="211" y="279"/>
                </a:lnTo>
                <a:lnTo>
                  <a:pt x="216" y="287"/>
                </a:lnTo>
                <a:lnTo>
                  <a:pt x="216" y="294"/>
                </a:lnTo>
                <a:lnTo>
                  <a:pt x="213" y="300"/>
                </a:lnTo>
                <a:lnTo>
                  <a:pt x="209" y="307"/>
                </a:lnTo>
                <a:lnTo>
                  <a:pt x="205" y="313"/>
                </a:lnTo>
                <a:lnTo>
                  <a:pt x="201" y="321"/>
                </a:lnTo>
                <a:lnTo>
                  <a:pt x="224" y="326"/>
                </a:lnTo>
                <a:lnTo>
                  <a:pt x="222" y="316"/>
                </a:lnTo>
                <a:lnTo>
                  <a:pt x="222" y="305"/>
                </a:lnTo>
                <a:lnTo>
                  <a:pt x="222" y="294"/>
                </a:lnTo>
                <a:lnTo>
                  <a:pt x="222" y="283"/>
                </a:lnTo>
                <a:lnTo>
                  <a:pt x="221" y="273"/>
                </a:lnTo>
                <a:lnTo>
                  <a:pt x="218" y="264"/>
                </a:lnTo>
                <a:lnTo>
                  <a:pt x="211" y="257"/>
                </a:lnTo>
                <a:lnTo>
                  <a:pt x="199" y="252"/>
                </a:lnTo>
                <a:lnTo>
                  <a:pt x="190" y="252"/>
                </a:lnTo>
                <a:lnTo>
                  <a:pt x="182" y="250"/>
                </a:lnTo>
                <a:lnTo>
                  <a:pt x="173" y="250"/>
                </a:lnTo>
                <a:lnTo>
                  <a:pt x="166" y="247"/>
                </a:lnTo>
                <a:lnTo>
                  <a:pt x="161" y="240"/>
                </a:lnTo>
                <a:lnTo>
                  <a:pt x="159" y="235"/>
                </a:lnTo>
                <a:lnTo>
                  <a:pt x="161" y="227"/>
                </a:lnTo>
                <a:lnTo>
                  <a:pt x="162" y="220"/>
                </a:lnTo>
                <a:lnTo>
                  <a:pt x="163" y="218"/>
                </a:lnTo>
                <a:lnTo>
                  <a:pt x="161" y="203"/>
                </a:lnTo>
                <a:lnTo>
                  <a:pt x="158" y="190"/>
                </a:lnTo>
                <a:lnTo>
                  <a:pt x="158" y="176"/>
                </a:lnTo>
                <a:lnTo>
                  <a:pt x="161" y="160"/>
                </a:lnTo>
                <a:lnTo>
                  <a:pt x="170" y="142"/>
                </a:lnTo>
                <a:lnTo>
                  <a:pt x="182" y="125"/>
                </a:lnTo>
                <a:lnTo>
                  <a:pt x="197" y="110"/>
                </a:lnTo>
                <a:lnTo>
                  <a:pt x="211" y="93"/>
                </a:lnTo>
                <a:lnTo>
                  <a:pt x="217" y="76"/>
                </a:lnTo>
                <a:lnTo>
                  <a:pt x="217" y="58"/>
                </a:lnTo>
                <a:lnTo>
                  <a:pt x="211" y="41"/>
                </a:lnTo>
                <a:lnTo>
                  <a:pt x="197" y="27"/>
                </a:lnTo>
                <a:lnTo>
                  <a:pt x="179" y="15"/>
                </a:lnTo>
                <a:lnTo>
                  <a:pt x="156" y="8"/>
                </a:lnTo>
                <a:lnTo>
                  <a:pt x="131" y="8"/>
                </a:lnTo>
                <a:close/>
                <a:moveTo>
                  <a:pt x="140" y="0"/>
                </a:moveTo>
                <a:lnTo>
                  <a:pt x="167" y="3"/>
                </a:lnTo>
                <a:lnTo>
                  <a:pt x="184" y="10"/>
                </a:lnTo>
                <a:lnTo>
                  <a:pt x="201" y="19"/>
                </a:lnTo>
                <a:lnTo>
                  <a:pt x="214" y="32"/>
                </a:lnTo>
                <a:lnTo>
                  <a:pt x="224" y="49"/>
                </a:lnTo>
                <a:lnTo>
                  <a:pt x="226" y="67"/>
                </a:lnTo>
                <a:lnTo>
                  <a:pt x="224" y="86"/>
                </a:lnTo>
                <a:lnTo>
                  <a:pt x="214" y="103"/>
                </a:lnTo>
                <a:lnTo>
                  <a:pt x="200" y="116"/>
                </a:lnTo>
                <a:lnTo>
                  <a:pt x="199" y="116"/>
                </a:lnTo>
                <a:lnTo>
                  <a:pt x="188" y="130"/>
                </a:lnTo>
                <a:lnTo>
                  <a:pt x="179" y="143"/>
                </a:lnTo>
                <a:lnTo>
                  <a:pt x="171" y="159"/>
                </a:lnTo>
                <a:lnTo>
                  <a:pt x="167" y="175"/>
                </a:lnTo>
                <a:lnTo>
                  <a:pt x="167" y="193"/>
                </a:lnTo>
                <a:lnTo>
                  <a:pt x="167" y="203"/>
                </a:lnTo>
                <a:lnTo>
                  <a:pt x="169" y="216"/>
                </a:lnTo>
                <a:lnTo>
                  <a:pt x="170" y="226"/>
                </a:lnTo>
                <a:lnTo>
                  <a:pt x="175" y="235"/>
                </a:lnTo>
                <a:lnTo>
                  <a:pt x="184" y="240"/>
                </a:lnTo>
                <a:lnTo>
                  <a:pt x="193" y="244"/>
                </a:lnTo>
                <a:lnTo>
                  <a:pt x="204" y="248"/>
                </a:lnTo>
                <a:lnTo>
                  <a:pt x="214" y="250"/>
                </a:lnTo>
                <a:lnTo>
                  <a:pt x="222" y="257"/>
                </a:lnTo>
                <a:lnTo>
                  <a:pt x="229" y="266"/>
                </a:lnTo>
                <a:lnTo>
                  <a:pt x="230" y="267"/>
                </a:lnTo>
                <a:lnTo>
                  <a:pt x="242" y="265"/>
                </a:lnTo>
                <a:lnTo>
                  <a:pt x="255" y="264"/>
                </a:lnTo>
                <a:lnTo>
                  <a:pt x="239" y="252"/>
                </a:lnTo>
                <a:lnTo>
                  <a:pt x="225" y="239"/>
                </a:lnTo>
                <a:lnTo>
                  <a:pt x="214" y="224"/>
                </a:lnTo>
                <a:lnTo>
                  <a:pt x="207" y="209"/>
                </a:lnTo>
                <a:lnTo>
                  <a:pt x="204" y="190"/>
                </a:lnTo>
                <a:lnTo>
                  <a:pt x="205" y="189"/>
                </a:lnTo>
                <a:lnTo>
                  <a:pt x="205" y="189"/>
                </a:lnTo>
                <a:lnTo>
                  <a:pt x="211" y="178"/>
                </a:lnTo>
                <a:lnTo>
                  <a:pt x="221" y="171"/>
                </a:lnTo>
                <a:lnTo>
                  <a:pt x="233" y="165"/>
                </a:lnTo>
                <a:lnTo>
                  <a:pt x="247" y="161"/>
                </a:lnTo>
                <a:lnTo>
                  <a:pt x="262" y="159"/>
                </a:lnTo>
                <a:lnTo>
                  <a:pt x="275" y="156"/>
                </a:lnTo>
                <a:lnTo>
                  <a:pt x="285" y="156"/>
                </a:lnTo>
                <a:lnTo>
                  <a:pt x="315" y="158"/>
                </a:lnTo>
                <a:lnTo>
                  <a:pt x="345" y="163"/>
                </a:lnTo>
                <a:lnTo>
                  <a:pt x="374" y="172"/>
                </a:lnTo>
                <a:lnTo>
                  <a:pt x="375" y="169"/>
                </a:lnTo>
                <a:lnTo>
                  <a:pt x="378" y="165"/>
                </a:lnTo>
                <a:lnTo>
                  <a:pt x="385" y="161"/>
                </a:lnTo>
                <a:lnTo>
                  <a:pt x="392" y="161"/>
                </a:lnTo>
                <a:lnTo>
                  <a:pt x="402" y="163"/>
                </a:lnTo>
                <a:lnTo>
                  <a:pt x="404" y="164"/>
                </a:lnTo>
                <a:lnTo>
                  <a:pt x="407" y="167"/>
                </a:lnTo>
                <a:lnTo>
                  <a:pt x="409" y="168"/>
                </a:lnTo>
                <a:lnTo>
                  <a:pt x="412" y="171"/>
                </a:lnTo>
                <a:lnTo>
                  <a:pt x="413" y="173"/>
                </a:lnTo>
                <a:lnTo>
                  <a:pt x="415" y="176"/>
                </a:lnTo>
                <a:lnTo>
                  <a:pt x="413" y="180"/>
                </a:lnTo>
                <a:lnTo>
                  <a:pt x="411" y="184"/>
                </a:lnTo>
                <a:lnTo>
                  <a:pt x="407" y="189"/>
                </a:lnTo>
                <a:lnTo>
                  <a:pt x="430" y="202"/>
                </a:lnTo>
                <a:lnTo>
                  <a:pt x="453" y="218"/>
                </a:lnTo>
                <a:lnTo>
                  <a:pt x="471" y="236"/>
                </a:lnTo>
                <a:lnTo>
                  <a:pt x="487" y="257"/>
                </a:lnTo>
                <a:lnTo>
                  <a:pt x="491" y="265"/>
                </a:lnTo>
                <a:lnTo>
                  <a:pt x="495" y="274"/>
                </a:lnTo>
                <a:lnTo>
                  <a:pt x="499" y="286"/>
                </a:lnTo>
                <a:lnTo>
                  <a:pt x="500" y="296"/>
                </a:lnTo>
                <a:lnTo>
                  <a:pt x="501" y="307"/>
                </a:lnTo>
                <a:lnTo>
                  <a:pt x="499" y="316"/>
                </a:lnTo>
                <a:lnTo>
                  <a:pt x="492" y="322"/>
                </a:lnTo>
                <a:lnTo>
                  <a:pt x="491" y="324"/>
                </a:lnTo>
                <a:lnTo>
                  <a:pt x="489" y="325"/>
                </a:lnTo>
                <a:lnTo>
                  <a:pt x="488" y="326"/>
                </a:lnTo>
                <a:lnTo>
                  <a:pt x="467" y="325"/>
                </a:lnTo>
                <a:lnTo>
                  <a:pt x="467" y="326"/>
                </a:lnTo>
                <a:lnTo>
                  <a:pt x="466" y="328"/>
                </a:lnTo>
                <a:lnTo>
                  <a:pt x="467" y="329"/>
                </a:lnTo>
                <a:lnTo>
                  <a:pt x="466" y="332"/>
                </a:lnTo>
                <a:lnTo>
                  <a:pt x="475" y="329"/>
                </a:lnTo>
                <a:lnTo>
                  <a:pt x="487" y="326"/>
                </a:lnTo>
                <a:lnTo>
                  <a:pt x="499" y="325"/>
                </a:lnTo>
                <a:lnTo>
                  <a:pt x="512" y="326"/>
                </a:lnTo>
                <a:lnTo>
                  <a:pt x="525" y="329"/>
                </a:lnTo>
                <a:lnTo>
                  <a:pt x="534" y="334"/>
                </a:lnTo>
                <a:lnTo>
                  <a:pt x="542" y="341"/>
                </a:lnTo>
                <a:lnTo>
                  <a:pt x="544" y="350"/>
                </a:lnTo>
                <a:lnTo>
                  <a:pt x="543" y="362"/>
                </a:lnTo>
                <a:lnTo>
                  <a:pt x="536" y="372"/>
                </a:lnTo>
                <a:lnTo>
                  <a:pt x="526" y="380"/>
                </a:lnTo>
                <a:lnTo>
                  <a:pt x="513" y="384"/>
                </a:lnTo>
                <a:lnTo>
                  <a:pt x="501" y="387"/>
                </a:lnTo>
                <a:lnTo>
                  <a:pt x="493" y="388"/>
                </a:lnTo>
                <a:lnTo>
                  <a:pt x="483" y="387"/>
                </a:lnTo>
                <a:lnTo>
                  <a:pt x="472" y="385"/>
                </a:lnTo>
                <a:lnTo>
                  <a:pt x="463" y="381"/>
                </a:lnTo>
                <a:lnTo>
                  <a:pt x="459" y="415"/>
                </a:lnTo>
                <a:lnTo>
                  <a:pt x="451" y="448"/>
                </a:lnTo>
                <a:lnTo>
                  <a:pt x="441" y="480"/>
                </a:lnTo>
                <a:lnTo>
                  <a:pt x="425" y="508"/>
                </a:lnTo>
                <a:lnTo>
                  <a:pt x="411" y="524"/>
                </a:lnTo>
                <a:lnTo>
                  <a:pt x="392" y="536"/>
                </a:lnTo>
                <a:lnTo>
                  <a:pt x="373" y="544"/>
                </a:lnTo>
                <a:lnTo>
                  <a:pt x="352" y="548"/>
                </a:lnTo>
                <a:lnTo>
                  <a:pt x="330" y="550"/>
                </a:lnTo>
                <a:lnTo>
                  <a:pt x="307" y="550"/>
                </a:lnTo>
                <a:lnTo>
                  <a:pt x="286" y="550"/>
                </a:lnTo>
                <a:lnTo>
                  <a:pt x="265" y="549"/>
                </a:lnTo>
                <a:lnTo>
                  <a:pt x="245" y="548"/>
                </a:lnTo>
                <a:lnTo>
                  <a:pt x="225" y="545"/>
                </a:lnTo>
                <a:lnTo>
                  <a:pt x="204" y="542"/>
                </a:lnTo>
                <a:lnTo>
                  <a:pt x="186" y="537"/>
                </a:lnTo>
                <a:lnTo>
                  <a:pt x="169" y="529"/>
                </a:lnTo>
                <a:lnTo>
                  <a:pt x="153" y="519"/>
                </a:lnTo>
                <a:lnTo>
                  <a:pt x="140" y="503"/>
                </a:lnTo>
                <a:lnTo>
                  <a:pt x="129" y="485"/>
                </a:lnTo>
                <a:lnTo>
                  <a:pt x="123" y="461"/>
                </a:lnTo>
                <a:lnTo>
                  <a:pt x="119" y="438"/>
                </a:lnTo>
                <a:lnTo>
                  <a:pt x="118" y="413"/>
                </a:lnTo>
                <a:lnTo>
                  <a:pt x="118" y="389"/>
                </a:lnTo>
                <a:lnTo>
                  <a:pt x="119" y="351"/>
                </a:lnTo>
                <a:lnTo>
                  <a:pt x="107" y="353"/>
                </a:lnTo>
                <a:lnTo>
                  <a:pt x="94" y="353"/>
                </a:lnTo>
                <a:lnTo>
                  <a:pt x="80" y="350"/>
                </a:lnTo>
                <a:lnTo>
                  <a:pt x="67" y="346"/>
                </a:lnTo>
                <a:lnTo>
                  <a:pt x="53" y="339"/>
                </a:lnTo>
                <a:lnTo>
                  <a:pt x="44" y="330"/>
                </a:lnTo>
                <a:lnTo>
                  <a:pt x="40" y="320"/>
                </a:lnTo>
                <a:lnTo>
                  <a:pt x="42" y="307"/>
                </a:lnTo>
                <a:lnTo>
                  <a:pt x="46" y="299"/>
                </a:lnTo>
                <a:lnTo>
                  <a:pt x="52" y="294"/>
                </a:lnTo>
                <a:lnTo>
                  <a:pt x="61" y="291"/>
                </a:lnTo>
                <a:lnTo>
                  <a:pt x="70" y="290"/>
                </a:lnTo>
                <a:lnTo>
                  <a:pt x="78" y="288"/>
                </a:lnTo>
                <a:lnTo>
                  <a:pt x="95" y="288"/>
                </a:lnTo>
                <a:lnTo>
                  <a:pt x="111" y="291"/>
                </a:lnTo>
                <a:lnTo>
                  <a:pt x="125" y="299"/>
                </a:lnTo>
                <a:lnTo>
                  <a:pt x="129" y="287"/>
                </a:lnTo>
                <a:lnTo>
                  <a:pt x="129" y="286"/>
                </a:lnTo>
                <a:lnTo>
                  <a:pt x="132" y="285"/>
                </a:lnTo>
                <a:lnTo>
                  <a:pt x="133" y="285"/>
                </a:lnTo>
                <a:lnTo>
                  <a:pt x="145" y="279"/>
                </a:lnTo>
                <a:lnTo>
                  <a:pt x="161" y="275"/>
                </a:lnTo>
                <a:lnTo>
                  <a:pt x="154" y="274"/>
                </a:lnTo>
                <a:lnTo>
                  <a:pt x="148" y="274"/>
                </a:lnTo>
                <a:lnTo>
                  <a:pt x="142" y="271"/>
                </a:lnTo>
                <a:lnTo>
                  <a:pt x="129" y="262"/>
                </a:lnTo>
                <a:lnTo>
                  <a:pt x="119" y="249"/>
                </a:lnTo>
                <a:lnTo>
                  <a:pt x="116" y="240"/>
                </a:lnTo>
                <a:lnTo>
                  <a:pt x="116" y="228"/>
                </a:lnTo>
                <a:lnTo>
                  <a:pt x="115" y="215"/>
                </a:lnTo>
                <a:lnTo>
                  <a:pt x="114" y="203"/>
                </a:lnTo>
                <a:lnTo>
                  <a:pt x="110" y="193"/>
                </a:lnTo>
                <a:lnTo>
                  <a:pt x="102" y="186"/>
                </a:lnTo>
                <a:lnTo>
                  <a:pt x="89" y="184"/>
                </a:lnTo>
                <a:lnTo>
                  <a:pt x="73" y="185"/>
                </a:lnTo>
                <a:lnTo>
                  <a:pt x="59" y="186"/>
                </a:lnTo>
                <a:lnTo>
                  <a:pt x="43" y="184"/>
                </a:lnTo>
                <a:lnTo>
                  <a:pt x="27" y="173"/>
                </a:lnTo>
                <a:lnTo>
                  <a:pt x="13" y="160"/>
                </a:lnTo>
                <a:lnTo>
                  <a:pt x="2" y="142"/>
                </a:lnTo>
                <a:lnTo>
                  <a:pt x="0" y="123"/>
                </a:lnTo>
                <a:lnTo>
                  <a:pt x="1" y="104"/>
                </a:lnTo>
                <a:lnTo>
                  <a:pt x="8" y="84"/>
                </a:lnTo>
                <a:lnTo>
                  <a:pt x="21" y="61"/>
                </a:lnTo>
                <a:lnTo>
                  <a:pt x="39" y="40"/>
                </a:lnTo>
                <a:lnTo>
                  <a:pt x="61" y="23"/>
                </a:lnTo>
                <a:lnTo>
                  <a:pt x="86" y="11"/>
                </a:lnTo>
                <a:lnTo>
                  <a:pt x="112" y="3"/>
                </a:lnTo>
                <a:lnTo>
                  <a:pt x="14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159403" y="6005593"/>
            <a:ext cx="1107698" cy="770045"/>
            <a:chOff x="4025900" y="2360613"/>
            <a:chExt cx="723900" cy="555625"/>
          </a:xfrm>
        </p:grpSpPr>
        <p:sp>
          <p:nvSpPr>
            <p:cNvPr id="25" name="Freeform 131"/>
            <p:cNvSpPr>
              <a:spLocks noEditPoints="1"/>
            </p:cNvSpPr>
            <p:nvPr/>
          </p:nvSpPr>
          <p:spPr bwMode="auto">
            <a:xfrm>
              <a:off x="4025900" y="2481263"/>
              <a:ext cx="723900" cy="434975"/>
            </a:xfrm>
            <a:custGeom>
              <a:avLst/>
              <a:gdLst>
                <a:gd name="T0" fmla="*/ 300 w 456"/>
                <a:gd name="T1" fmla="*/ 244 h 274"/>
                <a:gd name="T2" fmla="*/ 11 w 456"/>
                <a:gd name="T3" fmla="*/ 246 h 274"/>
                <a:gd name="T4" fmla="*/ 80 w 456"/>
                <a:gd name="T5" fmla="*/ 263 h 274"/>
                <a:gd name="T6" fmla="*/ 227 w 456"/>
                <a:gd name="T7" fmla="*/ 261 h 274"/>
                <a:gd name="T8" fmla="*/ 445 w 456"/>
                <a:gd name="T9" fmla="*/ 263 h 274"/>
                <a:gd name="T10" fmla="*/ 237 w 456"/>
                <a:gd name="T11" fmla="*/ 45 h 274"/>
                <a:gd name="T12" fmla="*/ 164 w 456"/>
                <a:gd name="T13" fmla="*/ 56 h 274"/>
                <a:gd name="T14" fmla="*/ 102 w 456"/>
                <a:gd name="T15" fmla="*/ 90 h 274"/>
                <a:gd name="T16" fmla="*/ 54 w 456"/>
                <a:gd name="T17" fmla="*/ 141 h 274"/>
                <a:gd name="T18" fmla="*/ 21 w 456"/>
                <a:gd name="T19" fmla="*/ 204 h 274"/>
                <a:gd name="T20" fmla="*/ 119 w 456"/>
                <a:gd name="T21" fmla="*/ 234 h 274"/>
                <a:gd name="T22" fmla="*/ 335 w 456"/>
                <a:gd name="T23" fmla="*/ 233 h 274"/>
                <a:gd name="T24" fmla="*/ 435 w 456"/>
                <a:gd name="T25" fmla="*/ 202 h 274"/>
                <a:gd name="T26" fmla="*/ 405 w 456"/>
                <a:gd name="T27" fmla="*/ 141 h 274"/>
                <a:gd name="T28" fmla="*/ 360 w 456"/>
                <a:gd name="T29" fmla="*/ 92 h 274"/>
                <a:gd name="T30" fmla="*/ 304 w 456"/>
                <a:gd name="T31" fmla="*/ 58 h 274"/>
                <a:gd name="T32" fmla="*/ 237 w 456"/>
                <a:gd name="T33" fmla="*/ 45 h 274"/>
                <a:gd name="T34" fmla="*/ 224 w 456"/>
                <a:gd name="T35" fmla="*/ 13 h 274"/>
                <a:gd name="T36" fmla="*/ 219 w 456"/>
                <a:gd name="T37" fmla="*/ 28 h 274"/>
                <a:gd name="T38" fmla="*/ 237 w 456"/>
                <a:gd name="T39" fmla="*/ 35 h 274"/>
                <a:gd name="T40" fmla="*/ 248 w 456"/>
                <a:gd name="T41" fmla="*/ 33 h 274"/>
                <a:gd name="T42" fmla="*/ 249 w 456"/>
                <a:gd name="T43" fmla="*/ 24 h 274"/>
                <a:gd name="T44" fmla="*/ 245 w 456"/>
                <a:gd name="T45" fmla="*/ 14 h 274"/>
                <a:gd name="T46" fmla="*/ 237 w 456"/>
                <a:gd name="T47" fmla="*/ 9 h 274"/>
                <a:gd name="T48" fmla="*/ 229 w 456"/>
                <a:gd name="T49" fmla="*/ 0 h 274"/>
                <a:gd name="T50" fmla="*/ 248 w 456"/>
                <a:gd name="T51" fmla="*/ 5 h 274"/>
                <a:gd name="T52" fmla="*/ 257 w 456"/>
                <a:gd name="T53" fmla="*/ 20 h 274"/>
                <a:gd name="T54" fmla="*/ 257 w 456"/>
                <a:gd name="T55" fmla="*/ 37 h 274"/>
                <a:gd name="T56" fmla="*/ 326 w 456"/>
                <a:gd name="T57" fmla="*/ 56 h 274"/>
                <a:gd name="T58" fmla="*/ 384 w 456"/>
                <a:gd name="T59" fmla="*/ 100 h 274"/>
                <a:gd name="T60" fmla="*/ 427 w 456"/>
                <a:gd name="T61" fmla="*/ 158 h 274"/>
                <a:gd name="T62" fmla="*/ 450 w 456"/>
                <a:gd name="T63" fmla="*/ 228 h 274"/>
                <a:gd name="T64" fmla="*/ 454 w 456"/>
                <a:gd name="T65" fmla="*/ 266 h 274"/>
                <a:gd name="T66" fmla="*/ 453 w 456"/>
                <a:gd name="T67" fmla="*/ 270 h 274"/>
                <a:gd name="T68" fmla="*/ 452 w 456"/>
                <a:gd name="T69" fmla="*/ 272 h 274"/>
                <a:gd name="T70" fmla="*/ 338 w 456"/>
                <a:gd name="T71" fmla="*/ 270 h 274"/>
                <a:gd name="T72" fmla="*/ 153 w 456"/>
                <a:gd name="T73" fmla="*/ 271 h 274"/>
                <a:gd name="T74" fmla="*/ 5 w 456"/>
                <a:gd name="T75" fmla="*/ 274 h 274"/>
                <a:gd name="T76" fmla="*/ 1 w 456"/>
                <a:gd name="T77" fmla="*/ 274 h 274"/>
                <a:gd name="T78" fmla="*/ 0 w 456"/>
                <a:gd name="T79" fmla="*/ 271 h 274"/>
                <a:gd name="T80" fmla="*/ 13 w 456"/>
                <a:gd name="T81" fmla="*/ 194 h 274"/>
                <a:gd name="T82" fmla="*/ 50 w 456"/>
                <a:gd name="T83" fmla="*/ 127 h 274"/>
                <a:gd name="T84" fmla="*/ 107 w 456"/>
                <a:gd name="T85" fmla="*/ 76 h 274"/>
                <a:gd name="T86" fmla="*/ 177 w 456"/>
                <a:gd name="T87" fmla="*/ 43 h 274"/>
                <a:gd name="T88" fmla="*/ 211 w 456"/>
                <a:gd name="T89" fmla="*/ 29 h 274"/>
                <a:gd name="T90" fmla="*/ 214 w 456"/>
                <a:gd name="T91" fmla="*/ 11 h 274"/>
                <a:gd name="T92" fmla="*/ 229 w 456"/>
                <a:gd name="T9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6" h="274">
                  <a:moveTo>
                    <a:pt x="444" y="244"/>
                  </a:moveTo>
                  <a:lnTo>
                    <a:pt x="300" y="244"/>
                  </a:lnTo>
                  <a:lnTo>
                    <a:pt x="155" y="246"/>
                  </a:lnTo>
                  <a:lnTo>
                    <a:pt x="11" y="246"/>
                  </a:lnTo>
                  <a:lnTo>
                    <a:pt x="7" y="267"/>
                  </a:lnTo>
                  <a:lnTo>
                    <a:pt x="80" y="263"/>
                  </a:lnTo>
                  <a:lnTo>
                    <a:pt x="153" y="262"/>
                  </a:lnTo>
                  <a:lnTo>
                    <a:pt x="227" y="261"/>
                  </a:lnTo>
                  <a:lnTo>
                    <a:pt x="337" y="261"/>
                  </a:lnTo>
                  <a:lnTo>
                    <a:pt x="445" y="263"/>
                  </a:lnTo>
                  <a:lnTo>
                    <a:pt x="444" y="244"/>
                  </a:lnTo>
                  <a:close/>
                  <a:moveTo>
                    <a:pt x="237" y="45"/>
                  </a:moveTo>
                  <a:lnTo>
                    <a:pt x="199" y="47"/>
                  </a:lnTo>
                  <a:lnTo>
                    <a:pt x="164" y="56"/>
                  </a:lnTo>
                  <a:lnTo>
                    <a:pt x="131" y="71"/>
                  </a:lnTo>
                  <a:lnTo>
                    <a:pt x="102" y="90"/>
                  </a:lnTo>
                  <a:lnTo>
                    <a:pt x="76" y="114"/>
                  </a:lnTo>
                  <a:lnTo>
                    <a:pt x="54" y="141"/>
                  </a:lnTo>
                  <a:lnTo>
                    <a:pt x="35" y="172"/>
                  </a:lnTo>
                  <a:lnTo>
                    <a:pt x="21" y="204"/>
                  </a:lnTo>
                  <a:lnTo>
                    <a:pt x="12" y="240"/>
                  </a:lnTo>
                  <a:lnTo>
                    <a:pt x="119" y="234"/>
                  </a:lnTo>
                  <a:lnTo>
                    <a:pt x="227" y="232"/>
                  </a:lnTo>
                  <a:lnTo>
                    <a:pt x="335" y="233"/>
                  </a:lnTo>
                  <a:lnTo>
                    <a:pt x="443" y="234"/>
                  </a:lnTo>
                  <a:lnTo>
                    <a:pt x="435" y="202"/>
                  </a:lnTo>
                  <a:lnTo>
                    <a:pt x="422" y="170"/>
                  </a:lnTo>
                  <a:lnTo>
                    <a:pt x="405" y="141"/>
                  </a:lnTo>
                  <a:lnTo>
                    <a:pt x="384" y="115"/>
                  </a:lnTo>
                  <a:lnTo>
                    <a:pt x="360" y="92"/>
                  </a:lnTo>
                  <a:lnTo>
                    <a:pt x="334" y="72"/>
                  </a:lnTo>
                  <a:lnTo>
                    <a:pt x="304" y="58"/>
                  </a:lnTo>
                  <a:lnTo>
                    <a:pt x="272" y="48"/>
                  </a:lnTo>
                  <a:lnTo>
                    <a:pt x="237" y="45"/>
                  </a:lnTo>
                  <a:close/>
                  <a:moveTo>
                    <a:pt x="232" y="9"/>
                  </a:moveTo>
                  <a:lnTo>
                    <a:pt x="224" y="13"/>
                  </a:lnTo>
                  <a:lnTo>
                    <a:pt x="219" y="20"/>
                  </a:lnTo>
                  <a:lnTo>
                    <a:pt x="219" y="28"/>
                  </a:lnTo>
                  <a:lnTo>
                    <a:pt x="223" y="35"/>
                  </a:lnTo>
                  <a:lnTo>
                    <a:pt x="237" y="35"/>
                  </a:lnTo>
                  <a:lnTo>
                    <a:pt x="246" y="35"/>
                  </a:lnTo>
                  <a:lnTo>
                    <a:pt x="248" y="33"/>
                  </a:lnTo>
                  <a:lnTo>
                    <a:pt x="249" y="29"/>
                  </a:lnTo>
                  <a:lnTo>
                    <a:pt x="249" y="24"/>
                  </a:lnTo>
                  <a:lnTo>
                    <a:pt x="248" y="18"/>
                  </a:lnTo>
                  <a:lnTo>
                    <a:pt x="245" y="14"/>
                  </a:lnTo>
                  <a:lnTo>
                    <a:pt x="241" y="12"/>
                  </a:lnTo>
                  <a:lnTo>
                    <a:pt x="237" y="9"/>
                  </a:lnTo>
                  <a:lnTo>
                    <a:pt x="232" y="9"/>
                  </a:lnTo>
                  <a:close/>
                  <a:moveTo>
                    <a:pt x="229" y="0"/>
                  </a:moveTo>
                  <a:lnTo>
                    <a:pt x="240" y="1"/>
                  </a:lnTo>
                  <a:lnTo>
                    <a:pt x="248" y="5"/>
                  </a:lnTo>
                  <a:lnTo>
                    <a:pt x="254" y="13"/>
                  </a:lnTo>
                  <a:lnTo>
                    <a:pt x="257" y="20"/>
                  </a:lnTo>
                  <a:lnTo>
                    <a:pt x="258" y="29"/>
                  </a:lnTo>
                  <a:lnTo>
                    <a:pt x="257" y="37"/>
                  </a:lnTo>
                  <a:lnTo>
                    <a:pt x="292" y="43"/>
                  </a:lnTo>
                  <a:lnTo>
                    <a:pt x="326" y="56"/>
                  </a:lnTo>
                  <a:lnTo>
                    <a:pt x="356" y="76"/>
                  </a:lnTo>
                  <a:lnTo>
                    <a:pt x="384" y="100"/>
                  </a:lnTo>
                  <a:lnTo>
                    <a:pt x="407" y="128"/>
                  </a:lnTo>
                  <a:lnTo>
                    <a:pt x="427" y="158"/>
                  </a:lnTo>
                  <a:lnTo>
                    <a:pt x="441" y="192"/>
                  </a:lnTo>
                  <a:lnTo>
                    <a:pt x="450" y="228"/>
                  </a:lnTo>
                  <a:lnTo>
                    <a:pt x="456" y="264"/>
                  </a:lnTo>
                  <a:lnTo>
                    <a:pt x="454" y="266"/>
                  </a:lnTo>
                  <a:lnTo>
                    <a:pt x="453" y="268"/>
                  </a:lnTo>
                  <a:lnTo>
                    <a:pt x="453" y="270"/>
                  </a:lnTo>
                  <a:lnTo>
                    <a:pt x="453" y="271"/>
                  </a:lnTo>
                  <a:lnTo>
                    <a:pt x="452" y="272"/>
                  </a:lnTo>
                  <a:lnTo>
                    <a:pt x="449" y="272"/>
                  </a:lnTo>
                  <a:lnTo>
                    <a:pt x="338" y="270"/>
                  </a:lnTo>
                  <a:lnTo>
                    <a:pt x="227" y="270"/>
                  </a:lnTo>
                  <a:lnTo>
                    <a:pt x="153" y="271"/>
                  </a:lnTo>
                  <a:lnTo>
                    <a:pt x="79" y="274"/>
                  </a:lnTo>
                  <a:lnTo>
                    <a:pt x="5" y="274"/>
                  </a:lnTo>
                  <a:lnTo>
                    <a:pt x="4" y="274"/>
                  </a:lnTo>
                  <a:lnTo>
                    <a:pt x="1" y="274"/>
                  </a:lnTo>
                  <a:lnTo>
                    <a:pt x="0" y="272"/>
                  </a:lnTo>
                  <a:lnTo>
                    <a:pt x="0" y="271"/>
                  </a:lnTo>
                  <a:lnTo>
                    <a:pt x="3" y="230"/>
                  </a:lnTo>
                  <a:lnTo>
                    <a:pt x="13" y="194"/>
                  </a:lnTo>
                  <a:lnTo>
                    <a:pt x="29" y="158"/>
                  </a:lnTo>
                  <a:lnTo>
                    <a:pt x="50" y="127"/>
                  </a:lnTo>
                  <a:lnTo>
                    <a:pt x="76" y="100"/>
                  </a:lnTo>
                  <a:lnTo>
                    <a:pt x="107" y="76"/>
                  </a:lnTo>
                  <a:lnTo>
                    <a:pt x="140" y="56"/>
                  </a:lnTo>
                  <a:lnTo>
                    <a:pt x="177" y="43"/>
                  </a:lnTo>
                  <a:lnTo>
                    <a:pt x="215" y="37"/>
                  </a:lnTo>
                  <a:lnTo>
                    <a:pt x="211" y="29"/>
                  </a:lnTo>
                  <a:lnTo>
                    <a:pt x="211" y="20"/>
                  </a:lnTo>
                  <a:lnTo>
                    <a:pt x="214" y="11"/>
                  </a:lnTo>
                  <a:lnTo>
                    <a:pt x="220" y="4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32"/>
            <p:cNvSpPr>
              <a:spLocks/>
            </p:cNvSpPr>
            <p:nvPr/>
          </p:nvSpPr>
          <p:spPr bwMode="auto">
            <a:xfrm>
              <a:off x="4144963" y="2466975"/>
              <a:ext cx="90488" cy="106363"/>
            </a:xfrm>
            <a:custGeom>
              <a:avLst/>
              <a:gdLst>
                <a:gd name="T0" fmla="*/ 4 w 57"/>
                <a:gd name="T1" fmla="*/ 0 h 67"/>
                <a:gd name="T2" fmla="*/ 6 w 57"/>
                <a:gd name="T3" fmla="*/ 0 h 67"/>
                <a:gd name="T4" fmla="*/ 14 w 57"/>
                <a:gd name="T5" fmla="*/ 4 h 67"/>
                <a:gd name="T6" fmla="*/ 22 w 57"/>
                <a:gd name="T7" fmla="*/ 6 h 67"/>
                <a:gd name="T8" fmla="*/ 31 w 57"/>
                <a:gd name="T9" fmla="*/ 10 h 67"/>
                <a:gd name="T10" fmla="*/ 39 w 57"/>
                <a:gd name="T11" fmla="*/ 16 h 67"/>
                <a:gd name="T12" fmla="*/ 43 w 57"/>
                <a:gd name="T13" fmla="*/ 23 h 67"/>
                <a:gd name="T14" fmla="*/ 43 w 57"/>
                <a:gd name="T15" fmla="*/ 29 h 67"/>
                <a:gd name="T16" fmla="*/ 42 w 57"/>
                <a:gd name="T17" fmla="*/ 34 h 67"/>
                <a:gd name="T18" fmla="*/ 39 w 57"/>
                <a:gd name="T19" fmla="*/ 39 h 67"/>
                <a:gd name="T20" fmla="*/ 36 w 57"/>
                <a:gd name="T21" fmla="*/ 43 h 67"/>
                <a:gd name="T22" fmla="*/ 35 w 57"/>
                <a:gd name="T23" fmla="*/ 47 h 67"/>
                <a:gd name="T24" fmla="*/ 35 w 57"/>
                <a:gd name="T25" fmla="*/ 51 h 67"/>
                <a:gd name="T26" fmla="*/ 35 w 57"/>
                <a:gd name="T27" fmla="*/ 54 h 67"/>
                <a:gd name="T28" fmla="*/ 36 w 57"/>
                <a:gd name="T29" fmla="*/ 56 h 67"/>
                <a:gd name="T30" fmla="*/ 40 w 57"/>
                <a:gd name="T31" fmla="*/ 57 h 67"/>
                <a:gd name="T32" fmla="*/ 46 w 57"/>
                <a:gd name="T33" fmla="*/ 59 h 67"/>
                <a:gd name="T34" fmla="*/ 51 w 57"/>
                <a:gd name="T35" fmla="*/ 60 h 67"/>
                <a:gd name="T36" fmla="*/ 56 w 57"/>
                <a:gd name="T37" fmla="*/ 61 h 67"/>
                <a:gd name="T38" fmla="*/ 57 w 57"/>
                <a:gd name="T39" fmla="*/ 61 h 67"/>
                <a:gd name="T40" fmla="*/ 57 w 57"/>
                <a:gd name="T41" fmla="*/ 63 h 67"/>
                <a:gd name="T42" fmla="*/ 57 w 57"/>
                <a:gd name="T43" fmla="*/ 64 h 67"/>
                <a:gd name="T44" fmla="*/ 56 w 57"/>
                <a:gd name="T45" fmla="*/ 65 h 67"/>
                <a:gd name="T46" fmla="*/ 55 w 57"/>
                <a:gd name="T47" fmla="*/ 67 h 67"/>
                <a:gd name="T48" fmla="*/ 47 w 57"/>
                <a:gd name="T49" fmla="*/ 67 h 67"/>
                <a:gd name="T50" fmla="*/ 40 w 57"/>
                <a:gd name="T51" fmla="*/ 65 h 67"/>
                <a:gd name="T52" fmla="*/ 32 w 57"/>
                <a:gd name="T53" fmla="*/ 64 h 67"/>
                <a:gd name="T54" fmla="*/ 27 w 57"/>
                <a:gd name="T55" fmla="*/ 60 h 67"/>
                <a:gd name="T56" fmla="*/ 25 w 57"/>
                <a:gd name="T57" fmla="*/ 55 h 67"/>
                <a:gd name="T58" fmla="*/ 25 w 57"/>
                <a:gd name="T59" fmla="*/ 47 h 67"/>
                <a:gd name="T60" fmla="*/ 27 w 57"/>
                <a:gd name="T61" fmla="*/ 42 h 67"/>
                <a:gd name="T62" fmla="*/ 31 w 57"/>
                <a:gd name="T63" fmla="*/ 37 h 67"/>
                <a:gd name="T64" fmla="*/ 32 w 57"/>
                <a:gd name="T65" fmla="*/ 31 h 67"/>
                <a:gd name="T66" fmla="*/ 32 w 57"/>
                <a:gd name="T67" fmla="*/ 27 h 67"/>
                <a:gd name="T68" fmla="*/ 31 w 57"/>
                <a:gd name="T69" fmla="*/ 23 h 67"/>
                <a:gd name="T70" fmla="*/ 29 w 57"/>
                <a:gd name="T71" fmla="*/ 21 h 67"/>
                <a:gd name="T72" fmla="*/ 26 w 57"/>
                <a:gd name="T73" fmla="*/ 18 h 67"/>
                <a:gd name="T74" fmla="*/ 21 w 57"/>
                <a:gd name="T75" fmla="*/ 17 h 67"/>
                <a:gd name="T76" fmla="*/ 17 w 57"/>
                <a:gd name="T77" fmla="*/ 16 h 67"/>
                <a:gd name="T78" fmla="*/ 12 w 57"/>
                <a:gd name="T79" fmla="*/ 14 h 67"/>
                <a:gd name="T80" fmla="*/ 8 w 57"/>
                <a:gd name="T81" fmla="*/ 12 h 67"/>
                <a:gd name="T82" fmla="*/ 4 w 57"/>
                <a:gd name="T83" fmla="*/ 9 h 67"/>
                <a:gd name="T84" fmla="*/ 0 w 57"/>
                <a:gd name="T85" fmla="*/ 6 h 67"/>
                <a:gd name="T86" fmla="*/ 0 w 57"/>
                <a:gd name="T87" fmla="*/ 4 h 67"/>
                <a:gd name="T88" fmla="*/ 0 w 57"/>
                <a:gd name="T89" fmla="*/ 1 h 67"/>
                <a:gd name="T90" fmla="*/ 1 w 57"/>
                <a:gd name="T91" fmla="*/ 0 h 67"/>
                <a:gd name="T92" fmla="*/ 4 w 57"/>
                <a:gd name="T9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7" h="67">
                  <a:moveTo>
                    <a:pt x="4" y="0"/>
                  </a:moveTo>
                  <a:lnTo>
                    <a:pt x="6" y="0"/>
                  </a:lnTo>
                  <a:lnTo>
                    <a:pt x="14" y="4"/>
                  </a:lnTo>
                  <a:lnTo>
                    <a:pt x="22" y="6"/>
                  </a:lnTo>
                  <a:lnTo>
                    <a:pt x="31" y="10"/>
                  </a:lnTo>
                  <a:lnTo>
                    <a:pt x="39" y="16"/>
                  </a:lnTo>
                  <a:lnTo>
                    <a:pt x="43" y="23"/>
                  </a:lnTo>
                  <a:lnTo>
                    <a:pt x="43" y="29"/>
                  </a:lnTo>
                  <a:lnTo>
                    <a:pt x="42" y="34"/>
                  </a:lnTo>
                  <a:lnTo>
                    <a:pt x="39" y="39"/>
                  </a:lnTo>
                  <a:lnTo>
                    <a:pt x="36" y="43"/>
                  </a:lnTo>
                  <a:lnTo>
                    <a:pt x="35" y="47"/>
                  </a:lnTo>
                  <a:lnTo>
                    <a:pt x="35" y="51"/>
                  </a:lnTo>
                  <a:lnTo>
                    <a:pt x="35" y="54"/>
                  </a:lnTo>
                  <a:lnTo>
                    <a:pt x="36" y="56"/>
                  </a:lnTo>
                  <a:lnTo>
                    <a:pt x="40" y="57"/>
                  </a:lnTo>
                  <a:lnTo>
                    <a:pt x="46" y="59"/>
                  </a:lnTo>
                  <a:lnTo>
                    <a:pt x="51" y="60"/>
                  </a:lnTo>
                  <a:lnTo>
                    <a:pt x="56" y="61"/>
                  </a:lnTo>
                  <a:lnTo>
                    <a:pt x="57" y="61"/>
                  </a:lnTo>
                  <a:lnTo>
                    <a:pt x="57" y="63"/>
                  </a:lnTo>
                  <a:lnTo>
                    <a:pt x="57" y="64"/>
                  </a:lnTo>
                  <a:lnTo>
                    <a:pt x="56" y="65"/>
                  </a:lnTo>
                  <a:lnTo>
                    <a:pt x="55" y="67"/>
                  </a:lnTo>
                  <a:lnTo>
                    <a:pt x="47" y="67"/>
                  </a:lnTo>
                  <a:lnTo>
                    <a:pt x="40" y="65"/>
                  </a:lnTo>
                  <a:lnTo>
                    <a:pt x="32" y="64"/>
                  </a:lnTo>
                  <a:lnTo>
                    <a:pt x="27" y="60"/>
                  </a:lnTo>
                  <a:lnTo>
                    <a:pt x="25" y="55"/>
                  </a:lnTo>
                  <a:lnTo>
                    <a:pt x="25" y="47"/>
                  </a:lnTo>
                  <a:lnTo>
                    <a:pt x="27" y="42"/>
                  </a:lnTo>
                  <a:lnTo>
                    <a:pt x="31" y="37"/>
                  </a:lnTo>
                  <a:lnTo>
                    <a:pt x="32" y="31"/>
                  </a:lnTo>
                  <a:lnTo>
                    <a:pt x="32" y="27"/>
                  </a:lnTo>
                  <a:lnTo>
                    <a:pt x="31" y="23"/>
                  </a:lnTo>
                  <a:lnTo>
                    <a:pt x="29" y="21"/>
                  </a:lnTo>
                  <a:lnTo>
                    <a:pt x="26" y="18"/>
                  </a:lnTo>
                  <a:lnTo>
                    <a:pt x="21" y="17"/>
                  </a:lnTo>
                  <a:lnTo>
                    <a:pt x="17" y="16"/>
                  </a:lnTo>
                  <a:lnTo>
                    <a:pt x="12" y="14"/>
                  </a:lnTo>
                  <a:lnTo>
                    <a:pt x="8" y="12"/>
                  </a:lnTo>
                  <a:lnTo>
                    <a:pt x="4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33"/>
            <p:cNvSpPr>
              <a:spLocks/>
            </p:cNvSpPr>
            <p:nvPr/>
          </p:nvSpPr>
          <p:spPr bwMode="auto">
            <a:xfrm>
              <a:off x="4262438" y="2381250"/>
              <a:ext cx="57150" cy="107950"/>
            </a:xfrm>
            <a:custGeom>
              <a:avLst/>
              <a:gdLst>
                <a:gd name="T0" fmla="*/ 7 w 36"/>
                <a:gd name="T1" fmla="*/ 0 h 68"/>
                <a:gd name="T2" fmla="*/ 8 w 36"/>
                <a:gd name="T3" fmla="*/ 0 h 68"/>
                <a:gd name="T4" fmla="*/ 10 w 36"/>
                <a:gd name="T5" fmla="*/ 2 h 68"/>
                <a:gd name="T6" fmla="*/ 10 w 36"/>
                <a:gd name="T7" fmla="*/ 4 h 68"/>
                <a:gd name="T8" fmla="*/ 11 w 36"/>
                <a:gd name="T9" fmla="*/ 11 h 68"/>
                <a:gd name="T10" fmla="*/ 16 w 36"/>
                <a:gd name="T11" fmla="*/ 16 h 68"/>
                <a:gd name="T12" fmla="*/ 24 w 36"/>
                <a:gd name="T13" fmla="*/ 20 h 68"/>
                <a:gd name="T14" fmla="*/ 32 w 36"/>
                <a:gd name="T15" fmla="*/ 25 h 68"/>
                <a:gd name="T16" fmla="*/ 36 w 36"/>
                <a:gd name="T17" fmla="*/ 32 h 68"/>
                <a:gd name="T18" fmla="*/ 34 w 36"/>
                <a:gd name="T19" fmla="*/ 38 h 68"/>
                <a:gd name="T20" fmla="*/ 29 w 36"/>
                <a:gd name="T21" fmla="*/ 45 h 68"/>
                <a:gd name="T22" fmla="*/ 24 w 36"/>
                <a:gd name="T23" fmla="*/ 51 h 68"/>
                <a:gd name="T24" fmla="*/ 23 w 36"/>
                <a:gd name="T25" fmla="*/ 57 h 68"/>
                <a:gd name="T26" fmla="*/ 28 w 36"/>
                <a:gd name="T27" fmla="*/ 63 h 68"/>
                <a:gd name="T28" fmla="*/ 29 w 36"/>
                <a:gd name="T29" fmla="*/ 64 h 68"/>
                <a:gd name="T30" fmla="*/ 29 w 36"/>
                <a:gd name="T31" fmla="*/ 67 h 68"/>
                <a:gd name="T32" fmla="*/ 28 w 36"/>
                <a:gd name="T33" fmla="*/ 68 h 68"/>
                <a:gd name="T34" fmla="*/ 25 w 36"/>
                <a:gd name="T35" fmla="*/ 68 h 68"/>
                <a:gd name="T36" fmla="*/ 20 w 36"/>
                <a:gd name="T37" fmla="*/ 67 h 68"/>
                <a:gd name="T38" fmla="*/ 17 w 36"/>
                <a:gd name="T39" fmla="*/ 63 h 68"/>
                <a:gd name="T40" fmla="*/ 15 w 36"/>
                <a:gd name="T41" fmla="*/ 59 h 68"/>
                <a:gd name="T42" fmla="*/ 13 w 36"/>
                <a:gd name="T43" fmla="*/ 54 h 68"/>
                <a:gd name="T44" fmla="*/ 13 w 36"/>
                <a:gd name="T45" fmla="*/ 50 h 68"/>
                <a:gd name="T46" fmla="*/ 16 w 36"/>
                <a:gd name="T47" fmla="*/ 46 h 68"/>
                <a:gd name="T48" fmla="*/ 17 w 36"/>
                <a:gd name="T49" fmla="*/ 43 h 68"/>
                <a:gd name="T50" fmla="*/ 20 w 36"/>
                <a:gd name="T51" fmla="*/ 41 h 68"/>
                <a:gd name="T52" fmla="*/ 23 w 36"/>
                <a:gd name="T53" fmla="*/ 39 h 68"/>
                <a:gd name="T54" fmla="*/ 25 w 36"/>
                <a:gd name="T55" fmla="*/ 37 h 68"/>
                <a:gd name="T56" fmla="*/ 24 w 36"/>
                <a:gd name="T57" fmla="*/ 32 h 68"/>
                <a:gd name="T58" fmla="*/ 19 w 36"/>
                <a:gd name="T59" fmla="*/ 28 h 68"/>
                <a:gd name="T60" fmla="*/ 11 w 36"/>
                <a:gd name="T61" fmla="*/ 22 h 68"/>
                <a:gd name="T62" fmla="*/ 4 w 36"/>
                <a:gd name="T63" fmla="*/ 19 h 68"/>
                <a:gd name="T64" fmla="*/ 0 w 36"/>
                <a:gd name="T65" fmla="*/ 13 h 68"/>
                <a:gd name="T66" fmla="*/ 0 w 36"/>
                <a:gd name="T67" fmla="*/ 11 h 68"/>
                <a:gd name="T68" fmla="*/ 0 w 36"/>
                <a:gd name="T69" fmla="*/ 7 h 68"/>
                <a:gd name="T70" fmla="*/ 2 w 36"/>
                <a:gd name="T71" fmla="*/ 4 h 68"/>
                <a:gd name="T72" fmla="*/ 3 w 36"/>
                <a:gd name="T73" fmla="*/ 2 h 68"/>
                <a:gd name="T74" fmla="*/ 7 w 36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" h="68">
                  <a:moveTo>
                    <a:pt x="7" y="0"/>
                  </a:moveTo>
                  <a:lnTo>
                    <a:pt x="8" y="0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1" y="11"/>
                  </a:lnTo>
                  <a:lnTo>
                    <a:pt x="16" y="16"/>
                  </a:lnTo>
                  <a:lnTo>
                    <a:pt x="24" y="20"/>
                  </a:lnTo>
                  <a:lnTo>
                    <a:pt x="32" y="25"/>
                  </a:lnTo>
                  <a:lnTo>
                    <a:pt x="36" y="32"/>
                  </a:lnTo>
                  <a:lnTo>
                    <a:pt x="34" y="38"/>
                  </a:lnTo>
                  <a:lnTo>
                    <a:pt x="29" y="45"/>
                  </a:lnTo>
                  <a:lnTo>
                    <a:pt x="24" y="51"/>
                  </a:lnTo>
                  <a:lnTo>
                    <a:pt x="23" y="57"/>
                  </a:lnTo>
                  <a:lnTo>
                    <a:pt x="28" y="63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20" y="67"/>
                  </a:lnTo>
                  <a:lnTo>
                    <a:pt x="17" y="63"/>
                  </a:lnTo>
                  <a:lnTo>
                    <a:pt x="15" y="59"/>
                  </a:lnTo>
                  <a:lnTo>
                    <a:pt x="13" y="54"/>
                  </a:lnTo>
                  <a:lnTo>
                    <a:pt x="13" y="50"/>
                  </a:lnTo>
                  <a:lnTo>
                    <a:pt x="16" y="46"/>
                  </a:lnTo>
                  <a:lnTo>
                    <a:pt x="17" y="43"/>
                  </a:lnTo>
                  <a:lnTo>
                    <a:pt x="20" y="41"/>
                  </a:lnTo>
                  <a:lnTo>
                    <a:pt x="23" y="39"/>
                  </a:lnTo>
                  <a:lnTo>
                    <a:pt x="25" y="37"/>
                  </a:lnTo>
                  <a:lnTo>
                    <a:pt x="24" y="32"/>
                  </a:lnTo>
                  <a:lnTo>
                    <a:pt x="19" y="28"/>
                  </a:lnTo>
                  <a:lnTo>
                    <a:pt x="11" y="22"/>
                  </a:lnTo>
                  <a:lnTo>
                    <a:pt x="4" y="19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2" y="4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34"/>
            <p:cNvSpPr>
              <a:spLocks/>
            </p:cNvSpPr>
            <p:nvPr/>
          </p:nvSpPr>
          <p:spPr bwMode="auto">
            <a:xfrm>
              <a:off x="4452938" y="2360613"/>
              <a:ext cx="74613" cy="119063"/>
            </a:xfrm>
            <a:custGeom>
              <a:avLst/>
              <a:gdLst>
                <a:gd name="T0" fmla="*/ 44 w 47"/>
                <a:gd name="T1" fmla="*/ 0 h 75"/>
                <a:gd name="T2" fmla="*/ 45 w 47"/>
                <a:gd name="T3" fmla="*/ 0 h 75"/>
                <a:gd name="T4" fmla="*/ 47 w 47"/>
                <a:gd name="T5" fmla="*/ 1 h 75"/>
                <a:gd name="T6" fmla="*/ 47 w 47"/>
                <a:gd name="T7" fmla="*/ 4 h 75"/>
                <a:gd name="T8" fmla="*/ 45 w 47"/>
                <a:gd name="T9" fmla="*/ 8 h 75"/>
                <a:gd name="T10" fmla="*/ 44 w 47"/>
                <a:gd name="T11" fmla="*/ 12 h 75"/>
                <a:gd name="T12" fmla="*/ 40 w 47"/>
                <a:gd name="T13" fmla="*/ 15 h 75"/>
                <a:gd name="T14" fmla="*/ 36 w 47"/>
                <a:gd name="T15" fmla="*/ 17 h 75"/>
                <a:gd name="T16" fmla="*/ 32 w 47"/>
                <a:gd name="T17" fmla="*/ 18 h 75"/>
                <a:gd name="T18" fmla="*/ 30 w 47"/>
                <a:gd name="T19" fmla="*/ 18 h 75"/>
                <a:gd name="T20" fmla="*/ 27 w 47"/>
                <a:gd name="T21" fmla="*/ 20 h 75"/>
                <a:gd name="T22" fmla="*/ 24 w 47"/>
                <a:gd name="T23" fmla="*/ 20 h 75"/>
                <a:gd name="T24" fmla="*/ 23 w 47"/>
                <a:gd name="T25" fmla="*/ 22 h 75"/>
                <a:gd name="T26" fmla="*/ 22 w 47"/>
                <a:gd name="T27" fmla="*/ 25 h 75"/>
                <a:gd name="T28" fmla="*/ 20 w 47"/>
                <a:gd name="T29" fmla="*/ 28 h 75"/>
                <a:gd name="T30" fmla="*/ 22 w 47"/>
                <a:gd name="T31" fmla="*/ 30 h 75"/>
                <a:gd name="T32" fmla="*/ 22 w 47"/>
                <a:gd name="T33" fmla="*/ 32 h 75"/>
                <a:gd name="T34" fmla="*/ 23 w 47"/>
                <a:gd name="T35" fmla="*/ 34 h 75"/>
                <a:gd name="T36" fmla="*/ 24 w 47"/>
                <a:gd name="T37" fmla="*/ 35 h 75"/>
                <a:gd name="T38" fmla="*/ 27 w 47"/>
                <a:gd name="T39" fmla="*/ 38 h 75"/>
                <a:gd name="T40" fmla="*/ 30 w 47"/>
                <a:gd name="T41" fmla="*/ 49 h 75"/>
                <a:gd name="T42" fmla="*/ 26 w 47"/>
                <a:gd name="T43" fmla="*/ 58 h 75"/>
                <a:gd name="T44" fmla="*/ 18 w 47"/>
                <a:gd name="T45" fmla="*/ 64 h 75"/>
                <a:gd name="T46" fmla="*/ 7 w 47"/>
                <a:gd name="T47" fmla="*/ 70 h 75"/>
                <a:gd name="T48" fmla="*/ 9 w 47"/>
                <a:gd name="T49" fmla="*/ 71 h 75"/>
                <a:gd name="T50" fmla="*/ 10 w 47"/>
                <a:gd name="T51" fmla="*/ 72 h 75"/>
                <a:gd name="T52" fmla="*/ 10 w 47"/>
                <a:gd name="T53" fmla="*/ 73 h 75"/>
                <a:gd name="T54" fmla="*/ 9 w 47"/>
                <a:gd name="T55" fmla="*/ 73 h 75"/>
                <a:gd name="T56" fmla="*/ 7 w 47"/>
                <a:gd name="T57" fmla="*/ 75 h 75"/>
                <a:gd name="T58" fmla="*/ 6 w 47"/>
                <a:gd name="T59" fmla="*/ 73 h 75"/>
                <a:gd name="T60" fmla="*/ 3 w 47"/>
                <a:gd name="T61" fmla="*/ 73 h 75"/>
                <a:gd name="T62" fmla="*/ 3 w 47"/>
                <a:gd name="T63" fmla="*/ 72 h 75"/>
                <a:gd name="T64" fmla="*/ 2 w 47"/>
                <a:gd name="T65" fmla="*/ 72 h 75"/>
                <a:gd name="T66" fmla="*/ 0 w 47"/>
                <a:gd name="T67" fmla="*/ 71 h 75"/>
                <a:gd name="T68" fmla="*/ 0 w 47"/>
                <a:gd name="T69" fmla="*/ 70 h 75"/>
                <a:gd name="T70" fmla="*/ 0 w 47"/>
                <a:gd name="T71" fmla="*/ 67 h 75"/>
                <a:gd name="T72" fmla="*/ 1 w 47"/>
                <a:gd name="T73" fmla="*/ 66 h 75"/>
                <a:gd name="T74" fmla="*/ 3 w 47"/>
                <a:gd name="T75" fmla="*/ 64 h 75"/>
                <a:gd name="T76" fmla="*/ 7 w 47"/>
                <a:gd name="T77" fmla="*/ 63 h 75"/>
                <a:gd name="T78" fmla="*/ 11 w 47"/>
                <a:gd name="T79" fmla="*/ 62 h 75"/>
                <a:gd name="T80" fmla="*/ 14 w 47"/>
                <a:gd name="T81" fmla="*/ 59 h 75"/>
                <a:gd name="T82" fmla="*/ 17 w 47"/>
                <a:gd name="T83" fmla="*/ 56 h 75"/>
                <a:gd name="T84" fmla="*/ 17 w 47"/>
                <a:gd name="T85" fmla="*/ 39 h 75"/>
                <a:gd name="T86" fmla="*/ 11 w 47"/>
                <a:gd name="T87" fmla="*/ 34 h 75"/>
                <a:gd name="T88" fmla="*/ 10 w 47"/>
                <a:gd name="T89" fmla="*/ 30 h 75"/>
                <a:gd name="T90" fmla="*/ 9 w 47"/>
                <a:gd name="T91" fmla="*/ 26 h 75"/>
                <a:gd name="T92" fmla="*/ 9 w 47"/>
                <a:gd name="T93" fmla="*/ 24 h 75"/>
                <a:gd name="T94" fmla="*/ 11 w 47"/>
                <a:gd name="T95" fmla="*/ 17 h 75"/>
                <a:gd name="T96" fmla="*/ 17 w 47"/>
                <a:gd name="T97" fmla="*/ 13 h 75"/>
                <a:gd name="T98" fmla="*/ 23 w 47"/>
                <a:gd name="T99" fmla="*/ 12 h 75"/>
                <a:gd name="T100" fmla="*/ 30 w 47"/>
                <a:gd name="T101" fmla="*/ 11 h 75"/>
                <a:gd name="T102" fmla="*/ 36 w 47"/>
                <a:gd name="T103" fmla="*/ 8 h 75"/>
                <a:gd name="T104" fmla="*/ 39 w 47"/>
                <a:gd name="T105" fmla="*/ 3 h 75"/>
                <a:gd name="T106" fmla="*/ 40 w 47"/>
                <a:gd name="T107" fmla="*/ 1 h 75"/>
                <a:gd name="T108" fmla="*/ 41 w 47"/>
                <a:gd name="T109" fmla="*/ 0 h 75"/>
                <a:gd name="T110" fmla="*/ 44 w 47"/>
                <a:gd name="T1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7" h="75">
                  <a:moveTo>
                    <a:pt x="44" y="0"/>
                  </a:moveTo>
                  <a:lnTo>
                    <a:pt x="45" y="0"/>
                  </a:lnTo>
                  <a:lnTo>
                    <a:pt x="47" y="1"/>
                  </a:lnTo>
                  <a:lnTo>
                    <a:pt x="47" y="4"/>
                  </a:lnTo>
                  <a:lnTo>
                    <a:pt x="45" y="8"/>
                  </a:lnTo>
                  <a:lnTo>
                    <a:pt x="44" y="12"/>
                  </a:lnTo>
                  <a:lnTo>
                    <a:pt x="40" y="15"/>
                  </a:lnTo>
                  <a:lnTo>
                    <a:pt x="36" y="17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7" y="20"/>
                  </a:lnTo>
                  <a:lnTo>
                    <a:pt x="24" y="20"/>
                  </a:lnTo>
                  <a:lnTo>
                    <a:pt x="23" y="22"/>
                  </a:lnTo>
                  <a:lnTo>
                    <a:pt x="22" y="25"/>
                  </a:lnTo>
                  <a:lnTo>
                    <a:pt x="20" y="28"/>
                  </a:lnTo>
                  <a:lnTo>
                    <a:pt x="22" y="30"/>
                  </a:lnTo>
                  <a:lnTo>
                    <a:pt x="22" y="32"/>
                  </a:lnTo>
                  <a:lnTo>
                    <a:pt x="23" y="34"/>
                  </a:lnTo>
                  <a:lnTo>
                    <a:pt x="24" y="35"/>
                  </a:lnTo>
                  <a:lnTo>
                    <a:pt x="27" y="38"/>
                  </a:lnTo>
                  <a:lnTo>
                    <a:pt x="30" y="49"/>
                  </a:lnTo>
                  <a:lnTo>
                    <a:pt x="26" y="58"/>
                  </a:lnTo>
                  <a:lnTo>
                    <a:pt x="18" y="64"/>
                  </a:lnTo>
                  <a:lnTo>
                    <a:pt x="7" y="70"/>
                  </a:lnTo>
                  <a:lnTo>
                    <a:pt x="9" y="71"/>
                  </a:lnTo>
                  <a:lnTo>
                    <a:pt x="10" y="72"/>
                  </a:lnTo>
                  <a:lnTo>
                    <a:pt x="10" y="73"/>
                  </a:lnTo>
                  <a:lnTo>
                    <a:pt x="9" y="73"/>
                  </a:lnTo>
                  <a:lnTo>
                    <a:pt x="7" y="75"/>
                  </a:lnTo>
                  <a:lnTo>
                    <a:pt x="6" y="73"/>
                  </a:lnTo>
                  <a:lnTo>
                    <a:pt x="3" y="73"/>
                  </a:lnTo>
                  <a:lnTo>
                    <a:pt x="3" y="72"/>
                  </a:lnTo>
                  <a:lnTo>
                    <a:pt x="2" y="72"/>
                  </a:lnTo>
                  <a:lnTo>
                    <a:pt x="0" y="71"/>
                  </a:lnTo>
                  <a:lnTo>
                    <a:pt x="0" y="70"/>
                  </a:lnTo>
                  <a:lnTo>
                    <a:pt x="0" y="67"/>
                  </a:lnTo>
                  <a:lnTo>
                    <a:pt x="1" y="66"/>
                  </a:lnTo>
                  <a:lnTo>
                    <a:pt x="3" y="64"/>
                  </a:lnTo>
                  <a:lnTo>
                    <a:pt x="7" y="63"/>
                  </a:lnTo>
                  <a:lnTo>
                    <a:pt x="11" y="62"/>
                  </a:lnTo>
                  <a:lnTo>
                    <a:pt x="14" y="59"/>
                  </a:lnTo>
                  <a:lnTo>
                    <a:pt x="17" y="56"/>
                  </a:lnTo>
                  <a:lnTo>
                    <a:pt x="17" y="39"/>
                  </a:lnTo>
                  <a:lnTo>
                    <a:pt x="11" y="34"/>
                  </a:lnTo>
                  <a:lnTo>
                    <a:pt x="10" y="30"/>
                  </a:lnTo>
                  <a:lnTo>
                    <a:pt x="9" y="26"/>
                  </a:lnTo>
                  <a:lnTo>
                    <a:pt x="9" y="24"/>
                  </a:lnTo>
                  <a:lnTo>
                    <a:pt x="11" y="17"/>
                  </a:lnTo>
                  <a:lnTo>
                    <a:pt x="17" y="13"/>
                  </a:lnTo>
                  <a:lnTo>
                    <a:pt x="23" y="12"/>
                  </a:lnTo>
                  <a:lnTo>
                    <a:pt x="30" y="11"/>
                  </a:lnTo>
                  <a:lnTo>
                    <a:pt x="36" y="8"/>
                  </a:lnTo>
                  <a:lnTo>
                    <a:pt x="39" y="3"/>
                  </a:lnTo>
                  <a:lnTo>
                    <a:pt x="40" y="1"/>
                  </a:lnTo>
                  <a:lnTo>
                    <a:pt x="41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35"/>
            <p:cNvSpPr>
              <a:spLocks/>
            </p:cNvSpPr>
            <p:nvPr/>
          </p:nvSpPr>
          <p:spPr bwMode="auto">
            <a:xfrm>
              <a:off x="4535488" y="2428875"/>
              <a:ext cx="128588" cy="117475"/>
            </a:xfrm>
            <a:custGeom>
              <a:avLst/>
              <a:gdLst>
                <a:gd name="T0" fmla="*/ 76 w 81"/>
                <a:gd name="T1" fmla="*/ 0 h 74"/>
                <a:gd name="T2" fmla="*/ 78 w 81"/>
                <a:gd name="T3" fmla="*/ 0 h 74"/>
                <a:gd name="T4" fmla="*/ 80 w 81"/>
                <a:gd name="T5" fmla="*/ 2 h 74"/>
                <a:gd name="T6" fmla="*/ 81 w 81"/>
                <a:gd name="T7" fmla="*/ 3 h 74"/>
                <a:gd name="T8" fmla="*/ 81 w 81"/>
                <a:gd name="T9" fmla="*/ 4 h 74"/>
                <a:gd name="T10" fmla="*/ 80 w 81"/>
                <a:gd name="T11" fmla="*/ 8 h 74"/>
                <a:gd name="T12" fmla="*/ 77 w 81"/>
                <a:gd name="T13" fmla="*/ 11 h 74"/>
                <a:gd name="T14" fmla="*/ 73 w 81"/>
                <a:gd name="T15" fmla="*/ 13 h 74"/>
                <a:gd name="T16" fmla="*/ 69 w 81"/>
                <a:gd name="T17" fmla="*/ 15 h 74"/>
                <a:gd name="T18" fmla="*/ 67 w 81"/>
                <a:gd name="T19" fmla="*/ 15 h 74"/>
                <a:gd name="T20" fmla="*/ 64 w 81"/>
                <a:gd name="T21" fmla="*/ 15 h 74"/>
                <a:gd name="T22" fmla="*/ 61 w 81"/>
                <a:gd name="T23" fmla="*/ 16 h 74"/>
                <a:gd name="T24" fmla="*/ 59 w 81"/>
                <a:gd name="T25" fmla="*/ 16 h 74"/>
                <a:gd name="T26" fmla="*/ 56 w 81"/>
                <a:gd name="T27" fmla="*/ 17 h 74"/>
                <a:gd name="T28" fmla="*/ 55 w 81"/>
                <a:gd name="T29" fmla="*/ 20 h 74"/>
                <a:gd name="T30" fmla="*/ 54 w 81"/>
                <a:gd name="T31" fmla="*/ 23 h 74"/>
                <a:gd name="T32" fmla="*/ 54 w 81"/>
                <a:gd name="T33" fmla="*/ 27 h 74"/>
                <a:gd name="T34" fmla="*/ 54 w 81"/>
                <a:gd name="T35" fmla="*/ 29 h 74"/>
                <a:gd name="T36" fmla="*/ 54 w 81"/>
                <a:gd name="T37" fmla="*/ 32 h 74"/>
                <a:gd name="T38" fmla="*/ 54 w 81"/>
                <a:gd name="T39" fmla="*/ 36 h 74"/>
                <a:gd name="T40" fmla="*/ 52 w 81"/>
                <a:gd name="T41" fmla="*/ 40 h 74"/>
                <a:gd name="T42" fmla="*/ 50 w 81"/>
                <a:gd name="T43" fmla="*/ 44 h 74"/>
                <a:gd name="T44" fmla="*/ 46 w 81"/>
                <a:gd name="T45" fmla="*/ 46 h 74"/>
                <a:gd name="T46" fmla="*/ 42 w 81"/>
                <a:gd name="T47" fmla="*/ 47 h 74"/>
                <a:gd name="T48" fmla="*/ 38 w 81"/>
                <a:gd name="T49" fmla="*/ 49 h 74"/>
                <a:gd name="T50" fmla="*/ 33 w 81"/>
                <a:gd name="T51" fmla="*/ 50 h 74"/>
                <a:gd name="T52" fmla="*/ 25 w 81"/>
                <a:gd name="T53" fmla="*/ 50 h 74"/>
                <a:gd name="T54" fmla="*/ 16 w 81"/>
                <a:gd name="T55" fmla="*/ 50 h 74"/>
                <a:gd name="T56" fmla="*/ 12 w 81"/>
                <a:gd name="T57" fmla="*/ 58 h 74"/>
                <a:gd name="T58" fmla="*/ 10 w 81"/>
                <a:gd name="T59" fmla="*/ 71 h 74"/>
                <a:gd name="T60" fmla="*/ 10 w 81"/>
                <a:gd name="T61" fmla="*/ 72 h 74"/>
                <a:gd name="T62" fmla="*/ 9 w 81"/>
                <a:gd name="T63" fmla="*/ 74 h 74"/>
                <a:gd name="T64" fmla="*/ 6 w 81"/>
                <a:gd name="T65" fmla="*/ 74 h 74"/>
                <a:gd name="T66" fmla="*/ 1 w 81"/>
                <a:gd name="T67" fmla="*/ 66 h 74"/>
                <a:gd name="T68" fmla="*/ 0 w 81"/>
                <a:gd name="T69" fmla="*/ 58 h 74"/>
                <a:gd name="T70" fmla="*/ 4 w 81"/>
                <a:gd name="T71" fmla="*/ 49 h 74"/>
                <a:gd name="T72" fmla="*/ 10 w 81"/>
                <a:gd name="T73" fmla="*/ 42 h 74"/>
                <a:gd name="T74" fmla="*/ 20 w 81"/>
                <a:gd name="T75" fmla="*/ 41 h 74"/>
                <a:gd name="T76" fmla="*/ 29 w 81"/>
                <a:gd name="T77" fmla="*/ 41 h 74"/>
                <a:gd name="T78" fmla="*/ 33 w 81"/>
                <a:gd name="T79" fmla="*/ 40 h 74"/>
                <a:gd name="T80" fmla="*/ 37 w 81"/>
                <a:gd name="T81" fmla="*/ 40 h 74"/>
                <a:gd name="T82" fmla="*/ 40 w 81"/>
                <a:gd name="T83" fmla="*/ 37 h 74"/>
                <a:gd name="T84" fmla="*/ 43 w 81"/>
                <a:gd name="T85" fmla="*/ 34 h 74"/>
                <a:gd name="T86" fmla="*/ 44 w 81"/>
                <a:gd name="T87" fmla="*/ 30 h 74"/>
                <a:gd name="T88" fmla="*/ 44 w 81"/>
                <a:gd name="T89" fmla="*/ 28 h 74"/>
                <a:gd name="T90" fmla="*/ 44 w 81"/>
                <a:gd name="T91" fmla="*/ 25 h 74"/>
                <a:gd name="T92" fmla="*/ 44 w 81"/>
                <a:gd name="T93" fmla="*/ 21 h 74"/>
                <a:gd name="T94" fmla="*/ 44 w 81"/>
                <a:gd name="T95" fmla="*/ 17 h 74"/>
                <a:gd name="T96" fmla="*/ 46 w 81"/>
                <a:gd name="T97" fmla="*/ 15 h 74"/>
                <a:gd name="T98" fmla="*/ 48 w 81"/>
                <a:gd name="T99" fmla="*/ 11 h 74"/>
                <a:gd name="T100" fmla="*/ 56 w 81"/>
                <a:gd name="T101" fmla="*/ 7 h 74"/>
                <a:gd name="T102" fmla="*/ 65 w 81"/>
                <a:gd name="T103" fmla="*/ 4 h 74"/>
                <a:gd name="T104" fmla="*/ 74 w 81"/>
                <a:gd name="T105" fmla="*/ 0 h 74"/>
                <a:gd name="T106" fmla="*/ 76 w 81"/>
                <a:gd name="T10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74">
                  <a:moveTo>
                    <a:pt x="76" y="0"/>
                  </a:moveTo>
                  <a:lnTo>
                    <a:pt x="78" y="0"/>
                  </a:lnTo>
                  <a:lnTo>
                    <a:pt x="80" y="2"/>
                  </a:lnTo>
                  <a:lnTo>
                    <a:pt x="81" y="3"/>
                  </a:lnTo>
                  <a:lnTo>
                    <a:pt x="81" y="4"/>
                  </a:lnTo>
                  <a:lnTo>
                    <a:pt x="80" y="8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9" y="15"/>
                  </a:lnTo>
                  <a:lnTo>
                    <a:pt x="67" y="15"/>
                  </a:lnTo>
                  <a:lnTo>
                    <a:pt x="64" y="15"/>
                  </a:lnTo>
                  <a:lnTo>
                    <a:pt x="61" y="16"/>
                  </a:lnTo>
                  <a:lnTo>
                    <a:pt x="59" y="16"/>
                  </a:lnTo>
                  <a:lnTo>
                    <a:pt x="56" y="17"/>
                  </a:lnTo>
                  <a:lnTo>
                    <a:pt x="55" y="20"/>
                  </a:lnTo>
                  <a:lnTo>
                    <a:pt x="54" y="23"/>
                  </a:lnTo>
                  <a:lnTo>
                    <a:pt x="54" y="27"/>
                  </a:lnTo>
                  <a:lnTo>
                    <a:pt x="54" y="29"/>
                  </a:lnTo>
                  <a:lnTo>
                    <a:pt x="54" y="32"/>
                  </a:lnTo>
                  <a:lnTo>
                    <a:pt x="54" y="36"/>
                  </a:lnTo>
                  <a:lnTo>
                    <a:pt x="52" y="40"/>
                  </a:lnTo>
                  <a:lnTo>
                    <a:pt x="50" y="44"/>
                  </a:lnTo>
                  <a:lnTo>
                    <a:pt x="46" y="46"/>
                  </a:lnTo>
                  <a:lnTo>
                    <a:pt x="42" y="47"/>
                  </a:lnTo>
                  <a:lnTo>
                    <a:pt x="38" y="49"/>
                  </a:lnTo>
                  <a:lnTo>
                    <a:pt x="33" y="50"/>
                  </a:lnTo>
                  <a:lnTo>
                    <a:pt x="25" y="50"/>
                  </a:lnTo>
                  <a:lnTo>
                    <a:pt x="16" y="50"/>
                  </a:lnTo>
                  <a:lnTo>
                    <a:pt x="12" y="58"/>
                  </a:lnTo>
                  <a:lnTo>
                    <a:pt x="10" y="71"/>
                  </a:lnTo>
                  <a:lnTo>
                    <a:pt x="10" y="72"/>
                  </a:lnTo>
                  <a:lnTo>
                    <a:pt x="9" y="74"/>
                  </a:lnTo>
                  <a:lnTo>
                    <a:pt x="6" y="74"/>
                  </a:lnTo>
                  <a:lnTo>
                    <a:pt x="1" y="66"/>
                  </a:lnTo>
                  <a:lnTo>
                    <a:pt x="0" y="58"/>
                  </a:lnTo>
                  <a:lnTo>
                    <a:pt x="4" y="49"/>
                  </a:lnTo>
                  <a:lnTo>
                    <a:pt x="10" y="42"/>
                  </a:lnTo>
                  <a:lnTo>
                    <a:pt x="20" y="41"/>
                  </a:lnTo>
                  <a:lnTo>
                    <a:pt x="29" y="41"/>
                  </a:lnTo>
                  <a:lnTo>
                    <a:pt x="33" y="40"/>
                  </a:lnTo>
                  <a:lnTo>
                    <a:pt x="37" y="40"/>
                  </a:lnTo>
                  <a:lnTo>
                    <a:pt x="40" y="37"/>
                  </a:lnTo>
                  <a:lnTo>
                    <a:pt x="43" y="34"/>
                  </a:lnTo>
                  <a:lnTo>
                    <a:pt x="44" y="30"/>
                  </a:lnTo>
                  <a:lnTo>
                    <a:pt x="44" y="28"/>
                  </a:lnTo>
                  <a:lnTo>
                    <a:pt x="44" y="25"/>
                  </a:lnTo>
                  <a:lnTo>
                    <a:pt x="44" y="21"/>
                  </a:lnTo>
                  <a:lnTo>
                    <a:pt x="44" y="17"/>
                  </a:lnTo>
                  <a:lnTo>
                    <a:pt x="46" y="15"/>
                  </a:lnTo>
                  <a:lnTo>
                    <a:pt x="48" y="11"/>
                  </a:lnTo>
                  <a:lnTo>
                    <a:pt x="56" y="7"/>
                  </a:lnTo>
                  <a:lnTo>
                    <a:pt x="65" y="4"/>
                  </a:lnTo>
                  <a:lnTo>
                    <a:pt x="74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2" name="차트 1"/>
          <p:cNvGraphicFramePr/>
          <p:nvPr>
            <p:extLst>
              <p:ext uri="{D42A27DB-BD31-4B8C-83A1-F6EECF244321}">
                <p14:modId xmlns:p14="http://schemas.microsoft.com/office/powerpoint/2010/main" val="3291181546"/>
              </p:ext>
            </p:extLst>
          </p:nvPr>
        </p:nvGraphicFramePr>
        <p:xfrm>
          <a:off x="2032000" y="719666"/>
          <a:ext cx="5803153" cy="491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48918" y="1325388"/>
            <a:ext cx="3182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하루에 한번씩 </a:t>
            </a:r>
            <a:r>
              <a:rPr lang="ko-KR" altLang="en-US" dirty="0" err="1" smtClean="0"/>
              <a:t>앱을</a:t>
            </a:r>
            <a:r>
              <a:rPr lang="ko-KR" altLang="en-US" dirty="0" smtClean="0"/>
              <a:t> 이용해야 한다면 배달의 민족이 좋다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5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r="79891"/>
          <a:stretch/>
        </p:blipFill>
        <p:spPr>
          <a:xfrm>
            <a:off x="1" y="0"/>
            <a:ext cx="1062318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075765" cy="6858000"/>
          </a:xfrm>
          <a:prstGeom prst="rect">
            <a:avLst/>
          </a:prstGeom>
          <a:solidFill>
            <a:schemeClr val="bg2">
              <a:lumMod val="2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06381" y="170645"/>
            <a:ext cx="1529366" cy="152936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478619" y="627482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Cha</a:t>
            </a:r>
            <a:r>
              <a:rPr lang="en-US" altLang="ko-KR" sz="1600" spc="300" dirty="0" smtClean="0">
                <a:solidFill>
                  <a:srgbClr val="663300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pter</a:t>
            </a:r>
            <a:endParaRPr lang="ko-KR" altLang="en-US" sz="1600" spc="300" dirty="0">
              <a:solidFill>
                <a:srgbClr val="663300"/>
              </a:solidFill>
              <a:latin typeface="HY동녘B" panose="02030600000101010101" pitchFamily="18" charset="-127"/>
              <a:ea typeface="문체부 쓰기 정체" panose="02030609000101010101" pitchFamily="17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82846" y="1000854"/>
            <a:ext cx="111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7318" y="1017611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600" dirty="0" smtClean="0">
                <a:solidFill>
                  <a:schemeClr val="bg1"/>
                </a:solidFill>
                <a:latin typeface="-윤고딕310" panose="02030504000101010101" pitchFamily="18" charset="-127"/>
                <a:ea typeface="문체부 쓰기 정체" panose="02030609000101010101" pitchFamily="17" charset="-127"/>
              </a:rPr>
              <a:t>   </a:t>
            </a:r>
            <a:r>
              <a:rPr lang="ko-KR" altLang="en-US" sz="1400" spc="600" dirty="0" smtClean="0">
                <a:solidFill>
                  <a:srgbClr val="663300"/>
                </a:solidFill>
                <a:latin typeface="-윤고딕310" panose="02030504000101010101" pitchFamily="18" charset="-127"/>
                <a:ea typeface="문체부 쓰기 정체" panose="02030609000101010101" pitchFamily="17" charset="-127"/>
              </a:rPr>
              <a:t>결론</a:t>
            </a:r>
            <a:endParaRPr lang="ko-KR" altLang="en-US" sz="1400" spc="600" dirty="0">
              <a:solidFill>
                <a:srgbClr val="663300"/>
              </a:solidFill>
              <a:latin typeface="-윤고딕310" panose="02030504000101010101" pitchFamily="18" charset="-127"/>
              <a:ea typeface="문체부 쓰기 정체" panose="02030609000101010101" pitchFamily="17" charset="-127"/>
            </a:endParaRPr>
          </a:p>
        </p:txBody>
      </p:sp>
      <p:graphicFrame>
        <p:nvGraphicFramePr>
          <p:cNvPr id="3" name="차트 2"/>
          <p:cNvGraphicFramePr/>
          <p:nvPr>
            <p:extLst>
              <p:ext uri="{D42A27DB-BD31-4B8C-83A1-F6EECF244321}">
                <p14:modId xmlns:p14="http://schemas.microsoft.com/office/powerpoint/2010/main" val="1595074746"/>
              </p:ext>
            </p:extLst>
          </p:nvPr>
        </p:nvGraphicFramePr>
        <p:xfrm>
          <a:off x="2032001" y="719666"/>
          <a:ext cx="6556188" cy="4587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462682" y="1700011"/>
            <a:ext cx="3101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가끔씩 이용하여 </a:t>
            </a:r>
            <a:r>
              <a:rPr lang="ko-KR" altLang="en-US" dirty="0" err="1" smtClean="0"/>
              <a:t>먹을땐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요기요를</a:t>
            </a:r>
            <a:r>
              <a:rPr lang="ko-KR" altLang="en-US" dirty="0" smtClean="0"/>
              <a:t> 이용하자</a:t>
            </a:r>
            <a:r>
              <a:rPr lang="en-US" altLang="ko-KR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7399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40"/>
          <a:stretch/>
        </p:blipFill>
        <p:spPr>
          <a:xfrm>
            <a:off x="0" y="0"/>
            <a:ext cx="8834907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8834907" cy="6858000"/>
          </a:xfrm>
          <a:prstGeom prst="rect">
            <a:avLst/>
          </a:prstGeom>
          <a:solidFill>
            <a:schemeClr val="bg2">
              <a:lumMod val="2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910626" y="1922172"/>
            <a:ext cx="3013656" cy="301365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320037" y="3051480"/>
            <a:ext cx="2319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300" dirty="0" smtClean="0">
                <a:solidFill>
                  <a:schemeClr val="bg1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감사합니다</a:t>
            </a:r>
            <a:r>
              <a:rPr lang="en-US" altLang="ko-KR" sz="2800" spc="300" dirty="0" smtClean="0">
                <a:solidFill>
                  <a:schemeClr val="bg1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.</a:t>
            </a:r>
            <a:endParaRPr lang="ko-KR" altLang="en-US" sz="2800" spc="300" dirty="0">
              <a:solidFill>
                <a:schemeClr val="bg1"/>
              </a:solidFill>
              <a:latin typeface="HY동녘B" panose="02030600000101010101" pitchFamily="18" charset="-127"/>
              <a:ea typeface="문체부 쓰기 정체" panose="02030609000101010101" pitchFamily="17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320872" y="3574700"/>
            <a:ext cx="2202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29781" y="3643310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 smtClean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THANK YOU</a:t>
            </a:r>
            <a:endParaRPr lang="ko-KR" altLang="en-US" spc="600" dirty="0"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20037" y="6627169"/>
            <a:ext cx="20056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2016. HEEYA all rights reserved.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32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40"/>
          <a:stretch/>
        </p:blipFill>
        <p:spPr>
          <a:xfrm>
            <a:off x="0" y="0"/>
            <a:ext cx="8834907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8834907" cy="6858000"/>
          </a:xfrm>
          <a:prstGeom prst="rect">
            <a:avLst/>
          </a:prstGeom>
          <a:solidFill>
            <a:schemeClr val="bg2">
              <a:lumMod val="2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06381" y="170645"/>
            <a:ext cx="1529366" cy="152936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368989" y="72549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300" dirty="0" smtClean="0">
                <a:solidFill>
                  <a:schemeClr val="bg1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CONTENTS</a:t>
            </a:r>
            <a:endParaRPr lang="ko-KR" altLang="en-US" sz="1400" spc="300" dirty="0">
              <a:solidFill>
                <a:schemeClr val="bg1"/>
              </a:solidFill>
              <a:latin typeface="HY동녘B" panose="02030600000101010101" pitchFamily="18" charset="-127"/>
              <a:ea typeface="문체부 쓰기 정체" panose="02030609000101010101" pitchFamily="17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82846" y="1068089"/>
            <a:ext cx="111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20037" y="6627169"/>
            <a:ext cx="20056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2016. HEEYA all rights reserved.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49251" y="2254860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ea typeface="문체부 쓰기 정체" panose="02030609000101010101" pitchFamily="17" charset="-127"/>
              </a:rPr>
              <a:t>CHAPTER 01. </a:t>
            </a:r>
            <a:r>
              <a:rPr lang="ko-KR" altLang="en-US" dirty="0" smtClean="0">
                <a:solidFill>
                  <a:schemeClr val="bg1"/>
                </a:solidFill>
                <a:ea typeface="문체부 쓰기 정체" panose="02030609000101010101" pitchFamily="17" charset="-127"/>
              </a:rPr>
              <a:t>광</a:t>
            </a:r>
            <a:r>
              <a:rPr lang="ko-KR" altLang="en-US" dirty="0">
                <a:solidFill>
                  <a:schemeClr val="bg1"/>
                </a:solidFill>
                <a:ea typeface="문체부 쓰기 정체" panose="02030609000101010101" pitchFamily="17" charset="-127"/>
              </a:rPr>
              <a:t>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64725" y="2948173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ea typeface="문체부 쓰기 정체" panose="02030609000101010101" pitchFamily="17" charset="-127"/>
              </a:rPr>
              <a:t>CHAPTER 02. </a:t>
            </a:r>
            <a:r>
              <a:rPr lang="ko-KR" altLang="en-US" dirty="0" smtClean="0">
                <a:solidFill>
                  <a:schemeClr val="bg1"/>
                </a:solidFill>
                <a:ea typeface="문체부 쓰기 정체" panose="02030609000101010101" pitchFamily="17" charset="-127"/>
              </a:rPr>
              <a:t>적립</a:t>
            </a:r>
            <a:endParaRPr lang="ko-KR" altLang="en-US" dirty="0">
              <a:solidFill>
                <a:schemeClr val="bg1"/>
              </a:solidFill>
              <a:ea typeface="문체부 쓰기 정체" panose="02030609000101010101" pitchFamily="17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94209" y="3641486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ea typeface="문체부 쓰기 정체" panose="02030609000101010101" pitchFamily="17" charset="-127"/>
              </a:rPr>
              <a:t>CHAPTER 03. </a:t>
            </a:r>
            <a:r>
              <a:rPr lang="ko-KR" altLang="en-US" dirty="0" smtClean="0">
                <a:solidFill>
                  <a:schemeClr val="bg1"/>
                </a:solidFill>
                <a:ea typeface="문체부 쓰기 정체" panose="02030609000101010101" pitchFamily="17" charset="-127"/>
              </a:rPr>
              <a:t>할인</a:t>
            </a:r>
            <a:endParaRPr lang="ko-KR" altLang="en-US" dirty="0">
              <a:solidFill>
                <a:schemeClr val="bg1"/>
              </a:solidFill>
              <a:ea typeface="문체부 쓰기 정체" panose="02030609000101010101" pitchFamily="17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99646" y="4334799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ea typeface="문체부 쓰기 정체" panose="02030609000101010101" pitchFamily="17" charset="-127"/>
              </a:rPr>
              <a:t>CHAPTER 04. </a:t>
            </a:r>
            <a:r>
              <a:rPr lang="ko-KR" altLang="en-US" dirty="0" smtClean="0">
                <a:solidFill>
                  <a:schemeClr val="bg1"/>
                </a:solidFill>
                <a:ea typeface="문체부 쓰기 정체" panose="02030609000101010101" pitchFamily="17" charset="-127"/>
              </a:rPr>
              <a:t>수수료</a:t>
            </a:r>
            <a:endParaRPr lang="ko-KR" altLang="en-US" dirty="0">
              <a:solidFill>
                <a:schemeClr val="bg1"/>
              </a:solidFill>
              <a:ea typeface="문체부 쓰기 정체" panose="02030609000101010101" pitchFamily="17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70402" y="5028112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ea typeface="문체부 쓰기 정체" panose="02030609000101010101" pitchFamily="17" charset="-127"/>
              </a:rPr>
              <a:t>CHAPTER 05. </a:t>
            </a:r>
            <a:r>
              <a:rPr lang="ko-KR" altLang="en-US" dirty="0" smtClean="0">
                <a:solidFill>
                  <a:schemeClr val="bg1"/>
                </a:solidFill>
                <a:ea typeface="문체부 쓰기 정체" panose="02030609000101010101" pitchFamily="17" charset="-127"/>
              </a:rPr>
              <a:t>이용자 수</a:t>
            </a:r>
            <a:endParaRPr lang="ko-KR" altLang="en-US" dirty="0">
              <a:solidFill>
                <a:schemeClr val="bg1"/>
              </a:solidFill>
              <a:ea typeface="문체부 쓰기 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42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33"/>
          <a:stretch/>
        </p:blipFill>
        <p:spPr>
          <a:xfrm>
            <a:off x="1" y="0"/>
            <a:ext cx="1062318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075765" cy="6858000"/>
          </a:xfrm>
          <a:prstGeom prst="rect">
            <a:avLst/>
          </a:prstGeom>
          <a:solidFill>
            <a:schemeClr val="bg2">
              <a:lumMod val="2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06381" y="170645"/>
            <a:ext cx="1529366" cy="152936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513789" y="627482"/>
            <a:ext cx="1164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Cha</a:t>
            </a:r>
            <a:r>
              <a:rPr lang="en-US" altLang="ko-KR" sz="1600" spc="300" dirty="0" smtClean="0">
                <a:solidFill>
                  <a:srgbClr val="663300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pter</a:t>
            </a:r>
            <a:endParaRPr lang="ko-KR" altLang="en-US" sz="1600" spc="300" dirty="0">
              <a:solidFill>
                <a:srgbClr val="663300"/>
              </a:solidFill>
              <a:latin typeface="HY동녘B" panose="02030600000101010101" pitchFamily="18" charset="-127"/>
              <a:ea typeface="문체부 쓰기 정체" panose="02030609000101010101" pitchFamily="17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82846" y="1000854"/>
            <a:ext cx="111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238"/>
          <p:cNvSpPr>
            <a:spLocks noEditPoints="1"/>
          </p:cNvSpPr>
          <p:nvPr/>
        </p:nvSpPr>
        <p:spPr bwMode="auto">
          <a:xfrm>
            <a:off x="10916830" y="5718220"/>
            <a:ext cx="1131827" cy="1057418"/>
          </a:xfrm>
          <a:custGeom>
            <a:avLst/>
            <a:gdLst>
              <a:gd name="T0" fmla="*/ 489 w 544"/>
              <a:gd name="T1" fmla="*/ 371 h 550"/>
              <a:gd name="T2" fmla="*/ 506 w 544"/>
              <a:gd name="T3" fmla="*/ 345 h 550"/>
              <a:gd name="T4" fmla="*/ 466 w 544"/>
              <a:gd name="T5" fmla="*/ 339 h 550"/>
              <a:gd name="T6" fmla="*/ 519 w 544"/>
              <a:gd name="T7" fmla="*/ 342 h 550"/>
              <a:gd name="T8" fmla="*/ 472 w 544"/>
              <a:gd name="T9" fmla="*/ 372 h 550"/>
              <a:gd name="T10" fmla="*/ 536 w 544"/>
              <a:gd name="T11" fmla="*/ 357 h 550"/>
              <a:gd name="T12" fmla="*/ 70 w 544"/>
              <a:gd name="T13" fmla="*/ 309 h 550"/>
              <a:gd name="T14" fmla="*/ 123 w 544"/>
              <a:gd name="T15" fmla="*/ 316 h 550"/>
              <a:gd name="T16" fmla="*/ 48 w 544"/>
              <a:gd name="T17" fmla="*/ 313 h 550"/>
              <a:gd name="T18" fmla="*/ 119 w 544"/>
              <a:gd name="T19" fmla="*/ 343 h 550"/>
              <a:gd name="T20" fmla="*/ 63 w 544"/>
              <a:gd name="T21" fmla="*/ 305 h 550"/>
              <a:gd name="T22" fmla="*/ 125 w 544"/>
              <a:gd name="T23" fmla="*/ 303 h 550"/>
              <a:gd name="T24" fmla="*/ 136 w 544"/>
              <a:gd name="T25" fmla="*/ 476 h 550"/>
              <a:gd name="T26" fmla="*/ 292 w 544"/>
              <a:gd name="T27" fmla="*/ 541 h 550"/>
              <a:gd name="T28" fmla="*/ 438 w 544"/>
              <a:gd name="T29" fmla="*/ 460 h 550"/>
              <a:gd name="T30" fmla="*/ 268 w 544"/>
              <a:gd name="T31" fmla="*/ 342 h 550"/>
              <a:gd name="T32" fmla="*/ 183 w 544"/>
              <a:gd name="T33" fmla="*/ 281 h 550"/>
              <a:gd name="T34" fmla="*/ 207 w 544"/>
              <a:gd name="T35" fmla="*/ 295 h 550"/>
              <a:gd name="T36" fmla="*/ 231 w 544"/>
              <a:gd name="T37" fmla="*/ 286 h 550"/>
              <a:gd name="T38" fmla="*/ 402 w 544"/>
              <a:gd name="T39" fmla="*/ 334 h 550"/>
              <a:gd name="T40" fmla="*/ 248 w 544"/>
              <a:gd name="T41" fmla="*/ 271 h 550"/>
              <a:gd name="T42" fmla="*/ 220 w 544"/>
              <a:gd name="T43" fmla="*/ 215 h 550"/>
              <a:gd name="T44" fmla="*/ 484 w 544"/>
              <a:gd name="T45" fmla="*/ 317 h 550"/>
              <a:gd name="T46" fmla="*/ 480 w 544"/>
              <a:gd name="T47" fmla="*/ 264 h 550"/>
              <a:gd name="T48" fmla="*/ 387 w 544"/>
              <a:gd name="T49" fmla="*/ 199 h 550"/>
              <a:gd name="T50" fmla="*/ 372 w 544"/>
              <a:gd name="T51" fmla="*/ 181 h 550"/>
              <a:gd name="T52" fmla="*/ 29 w 544"/>
              <a:gd name="T53" fmla="*/ 63 h 550"/>
              <a:gd name="T54" fmla="*/ 65 w 544"/>
              <a:gd name="T55" fmla="*/ 180 h 550"/>
              <a:gd name="T56" fmla="*/ 124 w 544"/>
              <a:gd name="T57" fmla="*/ 213 h 550"/>
              <a:gd name="T58" fmla="*/ 161 w 544"/>
              <a:gd name="T59" fmla="*/ 269 h 550"/>
              <a:gd name="T60" fmla="*/ 213 w 544"/>
              <a:gd name="T61" fmla="*/ 300 h 550"/>
              <a:gd name="T62" fmla="*/ 222 w 544"/>
              <a:gd name="T63" fmla="*/ 283 h 550"/>
              <a:gd name="T64" fmla="*/ 166 w 544"/>
              <a:gd name="T65" fmla="*/ 247 h 550"/>
              <a:gd name="T66" fmla="*/ 158 w 544"/>
              <a:gd name="T67" fmla="*/ 176 h 550"/>
              <a:gd name="T68" fmla="*/ 211 w 544"/>
              <a:gd name="T69" fmla="*/ 41 h 550"/>
              <a:gd name="T70" fmla="*/ 201 w 544"/>
              <a:gd name="T71" fmla="*/ 19 h 550"/>
              <a:gd name="T72" fmla="*/ 188 w 544"/>
              <a:gd name="T73" fmla="*/ 130 h 550"/>
              <a:gd name="T74" fmla="*/ 175 w 544"/>
              <a:gd name="T75" fmla="*/ 235 h 550"/>
              <a:gd name="T76" fmla="*/ 242 w 544"/>
              <a:gd name="T77" fmla="*/ 265 h 550"/>
              <a:gd name="T78" fmla="*/ 205 w 544"/>
              <a:gd name="T79" fmla="*/ 189 h 550"/>
              <a:gd name="T80" fmla="*/ 315 w 544"/>
              <a:gd name="T81" fmla="*/ 158 h 550"/>
              <a:gd name="T82" fmla="*/ 404 w 544"/>
              <a:gd name="T83" fmla="*/ 164 h 550"/>
              <a:gd name="T84" fmla="*/ 407 w 544"/>
              <a:gd name="T85" fmla="*/ 189 h 550"/>
              <a:gd name="T86" fmla="*/ 500 w 544"/>
              <a:gd name="T87" fmla="*/ 296 h 550"/>
              <a:gd name="T88" fmla="*/ 467 w 544"/>
              <a:gd name="T89" fmla="*/ 326 h 550"/>
              <a:gd name="T90" fmla="*/ 525 w 544"/>
              <a:gd name="T91" fmla="*/ 329 h 550"/>
              <a:gd name="T92" fmla="*/ 501 w 544"/>
              <a:gd name="T93" fmla="*/ 387 h 550"/>
              <a:gd name="T94" fmla="*/ 425 w 544"/>
              <a:gd name="T95" fmla="*/ 508 h 550"/>
              <a:gd name="T96" fmla="*/ 265 w 544"/>
              <a:gd name="T97" fmla="*/ 549 h 550"/>
              <a:gd name="T98" fmla="*/ 129 w 544"/>
              <a:gd name="T99" fmla="*/ 485 h 550"/>
              <a:gd name="T100" fmla="*/ 80 w 544"/>
              <a:gd name="T101" fmla="*/ 350 h 550"/>
              <a:gd name="T102" fmla="*/ 61 w 544"/>
              <a:gd name="T103" fmla="*/ 291 h 550"/>
              <a:gd name="T104" fmla="*/ 132 w 544"/>
              <a:gd name="T105" fmla="*/ 285 h 550"/>
              <a:gd name="T106" fmla="*/ 119 w 544"/>
              <a:gd name="T107" fmla="*/ 249 h 550"/>
              <a:gd name="T108" fmla="*/ 73 w 544"/>
              <a:gd name="T109" fmla="*/ 185 h 550"/>
              <a:gd name="T110" fmla="*/ 8 w 544"/>
              <a:gd name="T111" fmla="*/ 84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44" h="550">
                <a:moveTo>
                  <a:pt x="493" y="343"/>
                </a:moveTo>
                <a:lnTo>
                  <a:pt x="480" y="343"/>
                </a:lnTo>
                <a:lnTo>
                  <a:pt x="468" y="347"/>
                </a:lnTo>
                <a:lnTo>
                  <a:pt x="467" y="349"/>
                </a:lnTo>
                <a:lnTo>
                  <a:pt x="466" y="347"/>
                </a:lnTo>
                <a:lnTo>
                  <a:pt x="464" y="364"/>
                </a:lnTo>
                <a:lnTo>
                  <a:pt x="476" y="368"/>
                </a:lnTo>
                <a:lnTo>
                  <a:pt x="489" y="371"/>
                </a:lnTo>
                <a:lnTo>
                  <a:pt x="502" y="370"/>
                </a:lnTo>
                <a:lnTo>
                  <a:pt x="513" y="364"/>
                </a:lnTo>
                <a:lnTo>
                  <a:pt x="514" y="360"/>
                </a:lnTo>
                <a:lnTo>
                  <a:pt x="516" y="357"/>
                </a:lnTo>
                <a:lnTo>
                  <a:pt x="514" y="353"/>
                </a:lnTo>
                <a:lnTo>
                  <a:pt x="513" y="350"/>
                </a:lnTo>
                <a:lnTo>
                  <a:pt x="510" y="347"/>
                </a:lnTo>
                <a:lnTo>
                  <a:pt x="506" y="345"/>
                </a:lnTo>
                <a:lnTo>
                  <a:pt x="500" y="343"/>
                </a:lnTo>
                <a:lnTo>
                  <a:pt x="493" y="343"/>
                </a:lnTo>
                <a:close/>
                <a:moveTo>
                  <a:pt x="499" y="334"/>
                </a:moveTo>
                <a:lnTo>
                  <a:pt x="487" y="336"/>
                </a:lnTo>
                <a:lnTo>
                  <a:pt x="476" y="337"/>
                </a:lnTo>
                <a:lnTo>
                  <a:pt x="470" y="338"/>
                </a:lnTo>
                <a:lnTo>
                  <a:pt x="467" y="339"/>
                </a:lnTo>
                <a:lnTo>
                  <a:pt x="466" y="339"/>
                </a:lnTo>
                <a:lnTo>
                  <a:pt x="466" y="341"/>
                </a:lnTo>
                <a:lnTo>
                  <a:pt x="466" y="341"/>
                </a:lnTo>
                <a:lnTo>
                  <a:pt x="474" y="338"/>
                </a:lnTo>
                <a:lnTo>
                  <a:pt x="481" y="337"/>
                </a:lnTo>
                <a:lnTo>
                  <a:pt x="492" y="336"/>
                </a:lnTo>
                <a:lnTo>
                  <a:pt x="502" y="336"/>
                </a:lnTo>
                <a:lnTo>
                  <a:pt x="512" y="338"/>
                </a:lnTo>
                <a:lnTo>
                  <a:pt x="519" y="342"/>
                </a:lnTo>
                <a:lnTo>
                  <a:pt x="523" y="349"/>
                </a:lnTo>
                <a:lnTo>
                  <a:pt x="523" y="358"/>
                </a:lnTo>
                <a:lnTo>
                  <a:pt x="519" y="367"/>
                </a:lnTo>
                <a:lnTo>
                  <a:pt x="513" y="374"/>
                </a:lnTo>
                <a:lnTo>
                  <a:pt x="504" y="376"/>
                </a:lnTo>
                <a:lnTo>
                  <a:pt x="493" y="376"/>
                </a:lnTo>
                <a:lnTo>
                  <a:pt x="483" y="375"/>
                </a:lnTo>
                <a:lnTo>
                  <a:pt x="472" y="372"/>
                </a:lnTo>
                <a:lnTo>
                  <a:pt x="464" y="368"/>
                </a:lnTo>
                <a:lnTo>
                  <a:pt x="464" y="376"/>
                </a:lnTo>
                <a:lnTo>
                  <a:pt x="478" y="379"/>
                </a:lnTo>
                <a:lnTo>
                  <a:pt x="492" y="380"/>
                </a:lnTo>
                <a:lnTo>
                  <a:pt x="506" y="379"/>
                </a:lnTo>
                <a:lnTo>
                  <a:pt x="519" y="375"/>
                </a:lnTo>
                <a:lnTo>
                  <a:pt x="530" y="367"/>
                </a:lnTo>
                <a:lnTo>
                  <a:pt x="536" y="357"/>
                </a:lnTo>
                <a:lnTo>
                  <a:pt x="536" y="349"/>
                </a:lnTo>
                <a:lnTo>
                  <a:pt x="531" y="342"/>
                </a:lnTo>
                <a:lnTo>
                  <a:pt x="522" y="338"/>
                </a:lnTo>
                <a:lnTo>
                  <a:pt x="512" y="336"/>
                </a:lnTo>
                <a:lnTo>
                  <a:pt x="499" y="334"/>
                </a:lnTo>
                <a:close/>
                <a:moveTo>
                  <a:pt x="82" y="307"/>
                </a:moveTo>
                <a:lnTo>
                  <a:pt x="76" y="308"/>
                </a:lnTo>
                <a:lnTo>
                  <a:pt x="70" y="309"/>
                </a:lnTo>
                <a:lnTo>
                  <a:pt x="70" y="319"/>
                </a:lnTo>
                <a:lnTo>
                  <a:pt x="77" y="324"/>
                </a:lnTo>
                <a:lnTo>
                  <a:pt x="85" y="328"/>
                </a:lnTo>
                <a:lnTo>
                  <a:pt x="93" y="329"/>
                </a:lnTo>
                <a:lnTo>
                  <a:pt x="107" y="332"/>
                </a:lnTo>
                <a:lnTo>
                  <a:pt x="120" y="332"/>
                </a:lnTo>
                <a:lnTo>
                  <a:pt x="123" y="316"/>
                </a:lnTo>
                <a:lnTo>
                  <a:pt x="123" y="316"/>
                </a:lnTo>
                <a:lnTo>
                  <a:pt x="98" y="308"/>
                </a:lnTo>
                <a:lnTo>
                  <a:pt x="90" y="307"/>
                </a:lnTo>
                <a:lnTo>
                  <a:pt x="82" y="307"/>
                </a:lnTo>
                <a:close/>
                <a:moveTo>
                  <a:pt x="93" y="295"/>
                </a:moveTo>
                <a:lnTo>
                  <a:pt x="76" y="295"/>
                </a:lnTo>
                <a:lnTo>
                  <a:pt x="61" y="299"/>
                </a:lnTo>
                <a:lnTo>
                  <a:pt x="51" y="305"/>
                </a:lnTo>
                <a:lnTo>
                  <a:pt x="48" y="313"/>
                </a:lnTo>
                <a:lnTo>
                  <a:pt x="49" y="321"/>
                </a:lnTo>
                <a:lnTo>
                  <a:pt x="56" y="328"/>
                </a:lnTo>
                <a:lnTo>
                  <a:pt x="64" y="334"/>
                </a:lnTo>
                <a:lnTo>
                  <a:pt x="72" y="338"/>
                </a:lnTo>
                <a:lnTo>
                  <a:pt x="80" y="342"/>
                </a:lnTo>
                <a:lnTo>
                  <a:pt x="98" y="345"/>
                </a:lnTo>
                <a:lnTo>
                  <a:pt x="118" y="343"/>
                </a:lnTo>
                <a:lnTo>
                  <a:pt x="119" y="343"/>
                </a:lnTo>
                <a:lnTo>
                  <a:pt x="120" y="336"/>
                </a:lnTo>
                <a:lnTo>
                  <a:pt x="110" y="337"/>
                </a:lnTo>
                <a:lnTo>
                  <a:pt x="98" y="337"/>
                </a:lnTo>
                <a:lnTo>
                  <a:pt x="85" y="334"/>
                </a:lnTo>
                <a:lnTo>
                  <a:pt x="73" y="330"/>
                </a:lnTo>
                <a:lnTo>
                  <a:pt x="64" y="324"/>
                </a:lnTo>
                <a:lnTo>
                  <a:pt x="60" y="313"/>
                </a:lnTo>
                <a:lnTo>
                  <a:pt x="63" y="305"/>
                </a:lnTo>
                <a:lnTo>
                  <a:pt x="68" y="302"/>
                </a:lnTo>
                <a:lnTo>
                  <a:pt x="77" y="300"/>
                </a:lnTo>
                <a:lnTo>
                  <a:pt x="87" y="300"/>
                </a:lnTo>
                <a:lnTo>
                  <a:pt x="98" y="302"/>
                </a:lnTo>
                <a:lnTo>
                  <a:pt x="108" y="304"/>
                </a:lnTo>
                <a:lnTo>
                  <a:pt x="118" y="307"/>
                </a:lnTo>
                <a:lnTo>
                  <a:pt x="124" y="308"/>
                </a:lnTo>
                <a:lnTo>
                  <a:pt x="125" y="303"/>
                </a:lnTo>
                <a:lnTo>
                  <a:pt x="110" y="298"/>
                </a:lnTo>
                <a:lnTo>
                  <a:pt x="93" y="295"/>
                </a:lnTo>
                <a:close/>
                <a:moveTo>
                  <a:pt x="135" y="290"/>
                </a:moveTo>
                <a:lnTo>
                  <a:pt x="131" y="332"/>
                </a:lnTo>
                <a:lnTo>
                  <a:pt x="127" y="374"/>
                </a:lnTo>
                <a:lnTo>
                  <a:pt x="127" y="414"/>
                </a:lnTo>
                <a:lnTo>
                  <a:pt x="131" y="456"/>
                </a:lnTo>
                <a:lnTo>
                  <a:pt x="136" y="476"/>
                </a:lnTo>
                <a:lnTo>
                  <a:pt x="144" y="493"/>
                </a:lnTo>
                <a:lnTo>
                  <a:pt x="154" y="508"/>
                </a:lnTo>
                <a:lnTo>
                  <a:pt x="169" y="520"/>
                </a:lnTo>
                <a:lnTo>
                  <a:pt x="187" y="528"/>
                </a:lnTo>
                <a:lnTo>
                  <a:pt x="214" y="535"/>
                </a:lnTo>
                <a:lnTo>
                  <a:pt x="242" y="537"/>
                </a:lnTo>
                <a:lnTo>
                  <a:pt x="271" y="540"/>
                </a:lnTo>
                <a:lnTo>
                  <a:pt x="292" y="541"/>
                </a:lnTo>
                <a:lnTo>
                  <a:pt x="314" y="541"/>
                </a:lnTo>
                <a:lnTo>
                  <a:pt x="336" y="540"/>
                </a:lnTo>
                <a:lnTo>
                  <a:pt x="357" y="537"/>
                </a:lnTo>
                <a:lnTo>
                  <a:pt x="378" y="532"/>
                </a:lnTo>
                <a:lnTo>
                  <a:pt x="396" y="521"/>
                </a:lnTo>
                <a:lnTo>
                  <a:pt x="412" y="508"/>
                </a:lnTo>
                <a:lnTo>
                  <a:pt x="425" y="490"/>
                </a:lnTo>
                <a:lnTo>
                  <a:pt x="438" y="460"/>
                </a:lnTo>
                <a:lnTo>
                  <a:pt x="447" y="429"/>
                </a:lnTo>
                <a:lnTo>
                  <a:pt x="453" y="396"/>
                </a:lnTo>
                <a:lnTo>
                  <a:pt x="457" y="362"/>
                </a:lnTo>
                <a:lnTo>
                  <a:pt x="459" y="330"/>
                </a:lnTo>
                <a:lnTo>
                  <a:pt x="412" y="341"/>
                </a:lnTo>
                <a:lnTo>
                  <a:pt x="365" y="346"/>
                </a:lnTo>
                <a:lnTo>
                  <a:pt x="317" y="346"/>
                </a:lnTo>
                <a:lnTo>
                  <a:pt x="268" y="342"/>
                </a:lnTo>
                <a:lnTo>
                  <a:pt x="245" y="338"/>
                </a:lnTo>
                <a:lnTo>
                  <a:pt x="221" y="334"/>
                </a:lnTo>
                <a:lnTo>
                  <a:pt x="196" y="328"/>
                </a:lnTo>
                <a:lnTo>
                  <a:pt x="173" y="320"/>
                </a:lnTo>
                <a:lnTo>
                  <a:pt x="152" y="307"/>
                </a:lnTo>
                <a:lnTo>
                  <a:pt x="135" y="290"/>
                </a:lnTo>
                <a:close/>
                <a:moveTo>
                  <a:pt x="200" y="279"/>
                </a:moveTo>
                <a:lnTo>
                  <a:pt x="183" y="281"/>
                </a:lnTo>
                <a:lnTo>
                  <a:pt x="167" y="282"/>
                </a:lnTo>
                <a:lnTo>
                  <a:pt x="140" y="287"/>
                </a:lnTo>
                <a:lnTo>
                  <a:pt x="158" y="300"/>
                </a:lnTo>
                <a:lnTo>
                  <a:pt x="178" y="312"/>
                </a:lnTo>
                <a:lnTo>
                  <a:pt x="199" y="320"/>
                </a:lnTo>
                <a:lnTo>
                  <a:pt x="200" y="312"/>
                </a:lnTo>
                <a:lnTo>
                  <a:pt x="204" y="303"/>
                </a:lnTo>
                <a:lnTo>
                  <a:pt x="207" y="295"/>
                </a:lnTo>
                <a:lnTo>
                  <a:pt x="208" y="287"/>
                </a:lnTo>
                <a:lnTo>
                  <a:pt x="205" y="282"/>
                </a:lnTo>
                <a:lnTo>
                  <a:pt x="203" y="281"/>
                </a:lnTo>
                <a:lnTo>
                  <a:pt x="200" y="279"/>
                </a:lnTo>
                <a:close/>
                <a:moveTo>
                  <a:pt x="248" y="271"/>
                </a:moveTo>
                <a:lnTo>
                  <a:pt x="239" y="271"/>
                </a:lnTo>
                <a:lnTo>
                  <a:pt x="231" y="271"/>
                </a:lnTo>
                <a:lnTo>
                  <a:pt x="231" y="286"/>
                </a:lnTo>
                <a:lnTo>
                  <a:pt x="230" y="300"/>
                </a:lnTo>
                <a:lnTo>
                  <a:pt x="229" y="315"/>
                </a:lnTo>
                <a:lnTo>
                  <a:pt x="231" y="328"/>
                </a:lnTo>
                <a:lnTo>
                  <a:pt x="231" y="329"/>
                </a:lnTo>
                <a:lnTo>
                  <a:pt x="263" y="334"/>
                </a:lnTo>
                <a:lnTo>
                  <a:pt x="294" y="337"/>
                </a:lnTo>
                <a:lnTo>
                  <a:pt x="348" y="338"/>
                </a:lnTo>
                <a:lnTo>
                  <a:pt x="402" y="334"/>
                </a:lnTo>
                <a:lnTo>
                  <a:pt x="455" y="324"/>
                </a:lnTo>
                <a:lnTo>
                  <a:pt x="402" y="317"/>
                </a:lnTo>
                <a:lnTo>
                  <a:pt x="349" y="305"/>
                </a:lnTo>
                <a:lnTo>
                  <a:pt x="298" y="287"/>
                </a:lnTo>
                <a:lnTo>
                  <a:pt x="285" y="281"/>
                </a:lnTo>
                <a:lnTo>
                  <a:pt x="269" y="273"/>
                </a:lnTo>
                <a:lnTo>
                  <a:pt x="259" y="273"/>
                </a:lnTo>
                <a:lnTo>
                  <a:pt x="248" y="271"/>
                </a:lnTo>
                <a:close/>
                <a:moveTo>
                  <a:pt x="294" y="164"/>
                </a:moveTo>
                <a:lnTo>
                  <a:pt x="281" y="164"/>
                </a:lnTo>
                <a:lnTo>
                  <a:pt x="264" y="165"/>
                </a:lnTo>
                <a:lnTo>
                  <a:pt x="247" y="169"/>
                </a:lnTo>
                <a:lnTo>
                  <a:pt x="230" y="175"/>
                </a:lnTo>
                <a:lnTo>
                  <a:pt x="217" y="181"/>
                </a:lnTo>
                <a:lnTo>
                  <a:pt x="209" y="192"/>
                </a:lnTo>
                <a:lnTo>
                  <a:pt x="220" y="215"/>
                </a:lnTo>
                <a:lnTo>
                  <a:pt x="234" y="235"/>
                </a:lnTo>
                <a:lnTo>
                  <a:pt x="252" y="252"/>
                </a:lnTo>
                <a:lnTo>
                  <a:pt x="275" y="265"/>
                </a:lnTo>
                <a:lnTo>
                  <a:pt x="297" y="277"/>
                </a:lnTo>
                <a:lnTo>
                  <a:pt x="320" y="286"/>
                </a:lnTo>
                <a:lnTo>
                  <a:pt x="374" y="303"/>
                </a:lnTo>
                <a:lnTo>
                  <a:pt x="429" y="312"/>
                </a:lnTo>
                <a:lnTo>
                  <a:pt x="484" y="317"/>
                </a:lnTo>
                <a:lnTo>
                  <a:pt x="485" y="317"/>
                </a:lnTo>
                <a:lnTo>
                  <a:pt x="487" y="316"/>
                </a:lnTo>
                <a:lnTo>
                  <a:pt x="491" y="312"/>
                </a:lnTo>
                <a:lnTo>
                  <a:pt x="493" y="303"/>
                </a:lnTo>
                <a:lnTo>
                  <a:pt x="492" y="294"/>
                </a:lnTo>
                <a:lnTo>
                  <a:pt x="488" y="282"/>
                </a:lnTo>
                <a:lnTo>
                  <a:pt x="484" y="271"/>
                </a:lnTo>
                <a:lnTo>
                  <a:pt x="480" y="264"/>
                </a:lnTo>
                <a:lnTo>
                  <a:pt x="478" y="258"/>
                </a:lnTo>
                <a:lnTo>
                  <a:pt x="464" y="241"/>
                </a:lnTo>
                <a:lnTo>
                  <a:pt x="450" y="227"/>
                </a:lnTo>
                <a:lnTo>
                  <a:pt x="425" y="209"/>
                </a:lnTo>
                <a:lnTo>
                  <a:pt x="400" y="194"/>
                </a:lnTo>
                <a:lnTo>
                  <a:pt x="394" y="197"/>
                </a:lnTo>
                <a:lnTo>
                  <a:pt x="391" y="198"/>
                </a:lnTo>
                <a:lnTo>
                  <a:pt x="387" y="199"/>
                </a:lnTo>
                <a:lnTo>
                  <a:pt x="382" y="199"/>
                </a:lnTo>
                <a:lnTo>
                  <a:pt x="379" y="198"/>
                </a:lnTo>
                <a:lnTo>
                  <a:pt x="375" y="195"/>
                </a:lnTo>
                <a:lnTo>
                  <a:pt x="374" y="195"/>
                </a:lnTo>
                <a:lnTo>
                  <a:pt x="373" y="195"/>
                </a:lnTo>
                <a:lnTo>
                  <a:pt x="373" y="194"/>
                </a:lnTo>
                <a:lnTo>
                  <a:pt x="372" y="188"/>
                </a:lnTo>
                <a:lnTo>
                  <a:pt x="372" y="181"/>
                </a:lnTo>
                <a:lnTo>
                  <a:pt x="334" y="168"/>
                </a:lnTo>
                <a:lnTo>
                  <a:pt x="294" y="164"/>
                </a:lnTo>
                <a:close/>
                <a:moveTo>
                  <a:pt x="131" y="8"/>
                </a:moveTo>
                <a:lnTo>
                  <a:pt x="107" y="12"/>
                </a:lnTo>
                <a:lnTo>
                  <a:pt x="84" y="20"/>
                </a:lnTo>
                <a:lnTo>
                  <a:pt x="63" y="32"/>
                </a:lnTo>
                <a:lnTo>
                  <a:pt x="44" y="46"/>
                </a:lnTo>
                <a:lnTo>
                  <a:pt x="29" y="63"/>
                </a:lnTo>
                <a:lnTo>
                  <a:pt x="15" y="83"/>
                </a:lnTo>
                <a:lnTo>
                  <a:pt x="9" y="101"/>
                </a:lnTo>
                <a:lnTo>
                  <a:pt x="8" y="121"/>
                </a:lnTo>
                <a:lnTo>
                  <a:pt x="10" y="138"/>
                </a:lnTo>
                <a:lnTo>
                  <a:pt x="18" y="154"/>
                </a:lnTo>
                <a:lnTo>
                  <a:pt x="30" y="167"/>
                </a:lnTo>
                <a:lnTo>
                  <a:pt x="46" y="176"/>
                </a:lnTo>
                <a:lnTo>
                  <a:pt x="65" y="180"/>
                </a:lnTo>
                <a:lnTo>
                  <a:pt x="77" y="180"/>
                </a:lnTo>
                <a:lnTo>
                  <a:pt x="87" y="180"/>
                </a:lnTo>
                <a:lnTo>
                  <a:pt x="99" y="180"/>
                </a:lnTo>
                <a:lnTo>
                  <a:pt x="110" y="182"/>
                </a:lnTo>
                <a:lnTo>
                  <a:pt x="119" y="189"/>
                </a:lnTo>
                <a:lnTo>
                  <a:pt x="123" y="197"/>
                </a:lnTo>
                <a:lnTo>
                  <a:pt x="124" y="203"/>
                </a:lnTo>
                <a:lnTo>
                  <a:pt x="124" y="213"/>
                </a:lnTo>
                <a:lnTo>
                  <a:pt x="124" y="216"/>
                </a:lnTo>
                <a:lnTo>
                  <a:pt x="123" y="222"/>
                </a:lnTo>
                <a:lnTo>
                  <a:pt x="123" y="226"/>
                </a:lnTo>
                <a:lnTo>
                  <a:pt x="123" y="231"/>
                </a:lnTo>
                <a:lnTo>
                  <a:pt x="127" y="245"/>
                </a:lnTo>
                <a:lnTo>
                  <a:pt x="133" y="257"/>
                </a:lnTo>
                <a:lnTo>
                  <a:pt x="145" y="265"/>
                </a:lnTo>
                <a:lnTo>
                  <a:pt x="161" y="269"/>
                </a:lnTo>
                <a:lnTo>
                  <a:pt x="171" y="270"/>
                </a:lnTo>
                <a:lnTo>
                  <a:pt x="182" y="269"/>
                </a:lnTo>
                <a:lnTo>
                  <a:pt x="192" y="269"/>
                </a:lnTo>
                <a:lnTo>
                  <a:pt x="201" y="271"/>
                </a:lnTo>
                <a:lnTo>
                  <a:pt x="211" y="279"/>
                </a:lnTo>
                <a:lnTo>
                  <a:pt x="216" y="287"/>
                </a:lnTo>
                <a:lnTo>
                  <a:pt x="216" y="294"/>
                </a:lnTo>
                <a:lnTo>
                  <a:pt x="213" y="300"/>
                </a:lnTo>
                <a:lnTo>
                  <a:pt x="209" y="307"/>
                </a:lnTo>
                <a:lnTo>
                  <a:pt x="205" y="313"/>
                </a:lnTo>
                <a:lnTo>
                  <a:pt x="201" y="321"/>
                </a:lnTo>
                <a:lnTo>
                  <a:pt x="224" y="326"/>
                </a:lnTo>
                <a:lnTo>
                  <a:pt x="222" y="316"/>
                </a:lnTo>
                <a:lnTo>
                  <a:pt x="222" y="305"/>
                </a:lnTo>
                <a:lnTo>
                  <a:pt x="222" y="294"/>
                </a:lnTo>
                <a:lnTo>
                  <a:pt x="222" y="283"/>
                </a:lnTo>
                <a:lnTo>
                  <a:pt x="221" y="273"/>
                </a:lnTo>
                <a:lnTo>
                  <a:pt x="218" y="264"/>
                </a:lnTo>
                <a:lnTo>
                  <a:pt x="211" y="257"/>
                </a:lnTo>
                <a:lnTo>
                  <a:pt x="199" y="252"/>
                </a:lnTo>
                <a:lnTo>
                  <a:pt x="190" y="252"/>
                </a:lnTo>
                <a:lnTo>
                  <a:pt x="182" y="250"/>
                </a:lnTo>
                <a:lnTo>
                  <a:pt x="173" y="250"/>
                </a:lnTo>
                <a:lnTo>
                  <a:pt x="166" y="247"/>
                </a:lnTo>
                <a:lnTo>
                  <a:pt x="161" y="240"/>
                </a:lnTo>
                <a:lnTo>
                  <a:pt x="159" y="235"/>
                </a:lnTo>
                <a:lnTo>
                  <a:pt x="161" y="227"/>
                </a:lnTo>
                <a:lnTo>
                  <a:pt x="162" y="220"/>
                </a:lnTo>
                <a:lnTo>
                  <a:pt x="163" y="218"/>
                </a:lnTo>
                <a:lnTo>
                  <a:pt x="161" y="203"/>
                </a:lnTo>
                <a:lnTo>
                  <a:pt x="158" y="190"/>
                </a:lnTo>
                <a:lnTo>
                  <a:pt x="158" y="176"/>
                </a:lnTo>
                <a:lnTo>
                  <a:pt x="161" y="160"/>
                </a:lnTo>
                <a:lnTo>
                  <a:pt x="170" y="142"/>
                </a:lnTo>
                <a:lnTo>
                  <a:pt x="182" y="125"/>
                </a:lnTo>
                <a:lnTo>
                  <a:pt x="197" y="110"/>
                </a:lnTo>
                <a:lnTo>
                  <a:pt x="211" y="93"/>
                </a:lnTo>
                <a:lnTo>
                  <a:pt x="217" y="76"/>
                </a:lnTo>
                <a:lnTo>
                  <a:pt x="217" y="58"/>
                </a:lnTo>
                <a:lnTo>
                  <a:pt x="211" y="41"/>
                </a:lnTo>
                <a:lnTo>
                  <a:pt x="197" y="27"/>
                </a:lnTo>
                <a:lnTo>
                  <a:pt x="179" y="15"/>
                </a:lnTo>
                <a:lnTo>
                  <a:pt x="156" y="8"/>
                </a:lnTo>
                <a:lnTo>
                  <a:pt x="131" y="8"/>
                </a:lnTo>
                <a:close/>
                <a:moveTo>
                  <a:pt x="140" y="0"/>
                </a:moveTo>
                <a:lnTo>
                  <a:pt x="167" y="3"/>
                </a:lnTo>
                <a:lnTo>
                  <a:pt x="184" y="10"/>
                </a:lnTo>
                <a:lnTo>
                  <a:pt x="201" y="19"/>
                </a:lnTo>
                <a:lnTo>
                  <a:pt x="214" y="32"/>
                </a:lnTo>
                <a:lnTo>
                  <a:pt x="224" y="49"/>
                </a:lnTo>
                <a:lnTo>
                  <a:pt x="226" y="67"/>
                </a:lnTo>
                <a:lnTo>
                  <a:pt x="224" y="86"/>
                </a:lnTo>
                <a:lnTo>
                  <a:pt x="214" y="103"/>
                </a:lnTo>
                <a:lnTo>
                  <a:pt x="200" y="116"/>
                </a:lnTo>
                <a:lnTo>
                  <a:pt x="199" y="116"/>
                </a:lnTo>
                <a:lnTo>
                  <a:pt x="188" y="130"/>
                </a:lnTo>
                <a:lnTo>
                  <a:pt x="179" y="143"/>
                </a:lnTo>
                <a:lnTo>
                  <a:pt x="171" y="159"/>
                </a:lnTo>
                <a:lnTo>
                  <a:pt x="167" y="175"/>
                </a:lnTo>
                <a:lnTo>
                  <a:pt x="167" y="193"/>
                </a:lnTo>
                <a:lnTo>
                  <a:pt x="167" y="203"/>
                </a:lnTo>
                <a:lnTo>
                  <a:pt x="169" y="216"/>
                </a:lnTo>
                <a:lnTo>
                  <a:pt x="170" y="226"/>
                </a:lnTo>
                <a:lnTo>
                  <a:pt x="175" y="235"/>
                </a:lnTo>
                <a:lnTo>
                  <a:pt x="184" y="240"/>
                </a:lnTo>
                <a:lnTo>
                  <a:pt x="193" y="244"/>
                </a:lnTo>
                <a:lnTo>
                  <a:pt x="204" y="248"/>
                </a:lnTo>
                <a:lnTo>
                  <a:pt x="214" y="250"/>
                </a:lnTo>
                <a:lnTo>
                  <a:pt x="222" y="257"/>
                </a:lnTo>
                <a:lnTo>
                  <a:pt x="229" y="266"/>
                </a:lnTo>
                <a:lnTo>
                  <a:pt x="230" y="267"/>
                </a:lnTo>
                <a:lnTo>
                  <a:pt x="242" y="265"/>
                </a:lnTo>
                <a:lnTo>
                  <a:pt x="255" y="264"/>
                </a:lnTo>
                <a:lnTo>
                  <a:pt x="239" y="252"/>
                </a:lnTo>
                <a:lnTo>
                  <a:pt x="225" y="239"/>
                </a:lnTo>
                <a:lnTo>
                  <a:pt x="214" y="224"/>
                </a:lnTo>
                <a:lnTo>
                  <a:pt x="207" y="209"/>
                </a:lnTo>
                <a:lnTo>
                  <a:pt x="204" y="190"/>
                </a:lnTo>
                <a:lnTo>
                  <a:pt x="205" y="189"/>
                </a:lnTo>
                <a:lnTo>
                  <a:pt x="205" y="189"/>
                </a:lnTo>
                <a:lnTo>
                  <a:pt x="211" y="178"/>
                </a:lnTo>
                <a:lnTo>
                  <a:pt x="221" y="171"/>
                </a:lnTo>
                <a:lnTo>
                  <a:pt x="233" y="165"/>
                </a:lnTo>
                <a:lnTo>
                  <a:pt x="247" y="161"/>
                </a:lnTo>
                <a:lnTo>
                  <a:pt x="262" y="159"/>
                </a:lnTo>
                <a:lnTo>
                  <a:pt x="275" y="156"/>
                </a:lnTo>
                <a:lnTo>
                  <a:pt x="285" y="156"/>
                </a:lnTo>
                <a:lnTo>
                  <a:pt x="315" y="158"/>
                </a:lnTo>
                <a:lnTo>
                  <a:pt x="345" y="163"/>
                </a:lnTo>
                <a:lnTo>
                  <a:pt x="374" y="172"/>
                </a:lnTo>
                <a:lnTo>
                  <a:pt x="375" y="169"/>
                </a:lnTo>
                <a:lnTo>
                  <a:pt x="378" y="165"/>
                </a:lnTo>
                <a:lnTo>
                  <a:pt x="385" y="161"/>
                </a:lnTo>
                <a:lnTo>
                  <a:pt x="392" y="161"/>
                </a:lnTo>
                <a:lnTo>
                  <a:pt x="402" y="163"/>
                </a:lnTo>
                <a:lnTo>
                  <a:pt x="404" y="164"/>
                </a:lnTo>
                <a:lnTo>
                  <a:pt x="407" y="167"/>
                </a:lnTo>
                <a:lnTo>
                  <a:pt x="409" y="168"/>
                </a:lnTo>
                <a:lnTo>
                  <a:pt x="412" y="171"/>
                </a:lnTo>
                <a:lnTo>
                  <a:pt x="413" y="173"/>
                </a:lnTo>
                <a:lnTo>
                  <a:pt x="415" y="176"/>
                </a:lnTo>
                <a:lnTo>
                  <a:pt x="413" y="180"/>
                </a:lnTo>
                <a:lnTo>
                  <a:pt x="411" y="184"/>
                </a:lnTo>
                <a:lnTo>
                  <a:pt x="407" y="189"/>
                </a:lnTo>
                <a:lnTo>
                  <a:pt x="430" y="202"/>
                </a:lnTo>
                <a:lnTo>
                  <a:pt x="453" y="218"/>
                </a:lnTo>
                <a:lnTo>
                  <a:pt x="471" y="236"/>
                </a:lnTo>
                <a:lnTo>
                  <a:pt x="487" y="257"/>
                </a:lnTo>
                <a:lnTo>
                  <a:pt x="491" y="265"/>
                </a:lnTo>
                <a:lnTo>
                  <a:pt x="495" y="274"/>
                </a:lnTo>
                <a:lnTo>
                  <a:pt x="499" y="286"/>
                </a:lnTo>
                <a:lnTo>
                  <a:pt x="500" y="296"/>
                </a:lnTo>
                <a:lnTo>
                  <a:pt x="501" y="307"/>
                </a:lnTo>
                <a:lnTo>
                  <a:pt x="499" y="316"/>
                </a:lnTo>
                <a:lnTo>
                  <a:pt x="492" y="322"/>
                </a:lnTo>
                <a:lnTo>
                  <a:pt x="491" y="324"/>
                </a:lnTo>
                <a:lnTo>
                  <a:pt x="489" y="325"/>
                </a:lnTo>
                <a:lnTo>
                  <a:pt x="488" y="326"/>
                </a:lnTo>
                <a:lnTo>
                  <a:pt x="467" y="325"/>
                </a:lnTo>
                <a:lnTo>
                  <a:pt x="467" y="326"/>
                </a:lnTo>
                <a:lnTo>
                  <a:pt x="466" y="328"/>
                </a:lnTo>
                <a:lnTo>
                  <a:pt x="467" y="329"/>
                </a:lnTo>
                <a:lnTo>
                  <a:pt x="466" y="332"/>
                </a:lnTo>
                <a:lnTo>
                  <a:pt x="475" y="329"/>
                </a:lnTo>
                <a:lnTo>
                  <a:pt x="487" y="326"/>
                </a:lnTo>
                <a:lnTo>
                  <a:pt x="499" y="325"/>
                </a:lnTo>
                <a:lnTo>
                  <a:pt x="512" y="326"/>
                </a:lnTo>
                <a:lnTo>
                  <a:pt x="525" y="329"/>
                </a:lnTo>
                <a:lnTo>
                  <a:pt x="534" y="334"/>
                </a:lnTo>
                <a:lnTo>
                  <a:pt x="542" y="341"/>
                </a:lnTo>
                <a:lnTo>
                  <a:pt x="544" y="350"/>
                </a:lnTo>
                <a:lnTo>
                  <a:pt x="543" y="362"/>
                </a:lnTo>
                <a:lnTo>
                  <a:pt x="536" y="372"/>
                </a:lnTo>
                <a:lnTo>
                  <a:pt x="526" y="380"/>
                </a:lnTo>
                <a:lnTo>
                  <a:pt x="513" y="384"/>
                </a:lnTo>
                <a:lnTo>
                  <a:pt x="501" y="387"/>
                </a:lnTo>
                <a:lnTo>
                  <a:pt x="493" y="388"/>
                </a:lnTo>
                <a:lnTo>
                  <a:pt x="483" y="387"/>
                </a:lnTo>
                <a:lnTo>
                  <a:pt x="472" y="385"/>
                </a:lnTo>
                <a:lnTo>
                  <a:pt x="463" y="381"/>
                </a:lnTo>
                <a:lnTo>
                  <a:pt x="459" y="415"/>
                </a:lnTo>
                <a:lnTo>
                  <a:pt x="451" y="448"/>
                </a:lnTo>
                <a:lnTo>
                  <a:pt x="441" y="480"/>
                </a:lnTo>
                <a:lnTo>
                  <a:pt x="425" y="508"/>
                </a:lnTo>
                <a:lnTo>
                  <a:pt x="411" y="524"/>
                </a:lnTo>
                <a:lnTo>
                  <a:pt x="392" y="536"/>
                </a:lnTo>
                <a:lnTo>
                  <a:pt x="373" y="544"/>
                </a:lnTo>
                <a:lnTo>
                  <a:pt x="352" y="548"/>
                </a:lnTo>
                <a:lnTo>
                  <a:pt x="330" y="550"/>
                </a:lnTo>
                <a:lnTo>
                  <a:pt x="307" y="550"/>
                </a:lnTo>
                <a:lnTo>
                  <a:pt x="286" y="550"/>
                </a:lnTo>
                <a:lnTo>
                  <a:pt x="265" y="549"/>
                </a:lnTo>
                <a:lnTo>
                  <a:pt x="245" y="548"/>
                </a:lnTo>
                <a:lnTo>
                  <a:pt x="225" y="545"/>
                </a:lnTo>
                <a:lnTo>
                  <a:pt x="204" y="542"/>
                </a:lnTo>
                <a:lnTo>
                  <a:pt x="186" y="537"/>
                </a:lnTo>
                <a:lnTo>
                  <a:pt x="169" y="529"/>
                </a:lnTo>
                <a:lnTo>
                  <a:pt x="153" y="519"/>
                </a:lnTo>
                <a:lnTo>
                  <a:pt x="140" y="503"/>
                </a:lnTo>
                <a:lnTo>
                  <a:pt x="129" y="485"/>
                </a:lnTo>
                <a:lnTo>
                  <a:pt x="123" y="461"/>
                </a:lnTo>
                <a:lnTo>
                  <a:pt x="119" y="438"/>
                </a:lnTo>
                <a:lnTo>
                  <a:pt x="118" y="413"/>
                </a:lnTo>
                <a:lnTo>
                  <a:pt x="118" y="389"/>
                </a:lnTo>
                <a:lnTo>
                  <a:pt x="119" y="351"/>
                </a:lnTo>
                <a:lnTo>
                  <a:pt x="107" y="353"/>
                </a:lnTo>
                <a:lnTo>
                  <a:pt x="94" y="353"/>
                </a:lnTo>
                <a:lnTo>
                  <a:pt x="80" y="350"/>
                </a:lnTo>
                <a:lnTo>
                  <a:pt x="67" y="346"/>
                </a:lnTo>
                <a:lnTo>
                  <a:pt x="53" y="339"/>
                </a:lnTo>
                <a:lnTo>
                  <a:pt x="44" y="330"/>
                </a:lnTo>
                <a:lnTo>
                  <a:pt x="40" y="320"/>
                </a:lnTo>
                <a:lnTo>
                  <a:pt x="42" y="307"/>
                </a:lnTo>
                <a:lnTo>
                  <a:pt x="46" y="299"/>
                </a:lnTo>
                <a:lnTo>
                  <a:pt x="52" y="294"/>
                </a:lnTo>
                <a:lnTo>
                  <a:pt x="61" y="291"/>
                </a:lnTo>
                <a:lnTo>
                  <a:pt x="70" y="290"/>
                </a:lnTo>
                <a:lnTo>
                  <a:pt x="78" y="288"/>
                </a:lnTo>
                <a:lnTo>
                  <a:pt x="95" y="288"/>
                </a:lnTo>
                <a:lnTo>
                  <a:pt x="111" y="291"/>
                </a:lnTo>
                <a:lnTo>
                  <a:pt x="125" y="299"/>
                </a:lnTo>
                <a:lnTo>
                  <a:pt x="129" y="287"/>
                </a:lnTo>
                <a:lnTo>
                  <a:pt x="129" y="286"/>
                </a:lnTo>
                <a:lnTo>
                  <a:pt x="132" y="285"/>
                </a:lnTo>
                <a:lnTo>
                  <a:pt x="133" y="285"/>
                </a:lnTo>
                <a:lnTo>
                  <a:pt x="145" y="279"/>
                </a:lnTo>
                <a:lnTo>
                  <a:pt x="161" y="275"/>
                </a:lnTo>
                <a:lnTo>
                  <a:pt x="154" y="274"/>
                </a:lnTo>
                <a:lnTo>
                  <a:pt x="148" y="274"/>
                </a:lnTo>
                <a:lnTo>
                  <a:pt x="142" y="271"/>
                </a:lnTo>
                <a:lnTo>
                  <a:pt x="129" y="262"/>
                </a:lnTo>
                <a:lnTo>
                  <a:pt x="119" y="249"/>
                </a:lnTo>
                <a:lnTo>
                  <a:pt x="116" y="240"/>
                </a:lnTo>
                <a:lnTo>
                  <a:pt x="116" y="228"/>
                </a:lnTo>
                <a:lnTo>
                  <a:pt x="115" y="215"/>
                </a:lnTo>
                <a:lnTo>
                  <a:pt x="114" y="203"/>
                </a:lnTo>
                <a:lnTo>
                  <a:pt x="110" y="193"/>
                </a:lnTo>
                <a:lnTo>
                  <a:pt x="102" y="186"/>
                </a:lnTo>
                <a:lnTo>
                  <a:pt x="89" y="184"/>
                </a:lnTo>
                <a:lnTo>
                  <a:pt x="73" y="185"/>
                </a:lnTo>
                <a:lnTo>
                  <a:pt x="59" y="186"/>
                </a:lnTo>
                <a:lnTo>
                  <a:pt x="43" y="184"/>
                </a:lnTo>
                <a:lnTo>
                  <a:pt x="27" y="173"/>
                </a:lnTo>
                <a:lnTo>
                  <a:pt x="13" y="160"/>
                </a:lnTo>
                <a:lnTo>
                  <a:pt x="2" y="142"/>
                </a:lnTo>
                <a:lnTo>
                  <a:pt x="0" y="123"/>
                </a:lnTo>
                <a:lnTo>
                  <a:pt x="1" y="104"/>
                </a:lnTo>
                <a:lnTo>
                  <a:pt x="8" y="84"/>
                </a:lnTo>
                <a:lnTo>
                  <a:pt x="21" y="61"/>
                </a:lnTo>
                <a:lnTo>
                  <a:pt x="39" y="40"/>
                </a:lnTo>
                <a:lnTo>
                  <a:pt x="61" y="23"/>
                </a:lnTo>
                <a:lnTo>
                  <a:pt x="86" y="11"/>
                </a:lnTo>
                <a:lnTo>
                  <a:pt x="112" y="3"/>
                </a:lnTo>
                <a:lnTo>
                  <a:pt x="14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159403" y="6005593"/>
            <a:ext cx="1107698" cy="770045"/>
            <a:chOff x="4025900" y="2360613"/>
            <a:chExt cx="723900" cy="555625"/>
          </a:xfrm>
        </p:grpSpPr>
        <p:sp>
          <p:nvSpPr>
            <p:cNvPr id="25" name="Freeform 131"/>
            <p:cNvSpPr>
              <a:spLocks noEditPoints="1"/>
            </p:cNvSpPr>
            <p:nvPr/>
          </p:nvSpPr>
          <p:spPr bwMode="auto">
            <a:xfrm>
              <a:off x="4025900" y="2481263"/>
              <a:ext cx="723900" cy="434975"/>
            </a:xfrm>
            <a:custGeom>
              <a:avLst/>
              <a:gdLst>
                <a:gd name="T0" fmla="*/ 300 w 456"/>
                <a:gd name="T1" fmla="*/ 244 h 274"/>
                <a:gd name="T2" fmla="*/ 11 w 456"/>
                <a:gd name="T3" fmla="*/ 246 h 274"/>
                <a:gd name="T4" fmla="*/ 80 w 456"/>
                <a:gd name="T5" fmla="*/ 263 h 274"/>
                <a:gd name="T6" fmla="*/ 227 w 456"/>
                <a:gd name="T7" fmla="*/ 261 h 274"/>
                <a:gd name="T8" fmla="*/ 445 w 456"/>
                <a:gd name="T9" fmla="*/ 263 h 274"/>
                <a:gd name="T10" fmla="*/ 237 w 456"/>
                <a:gd name="T11" fmla="*/ 45 h 274"/>
                <a:gd name="T12" fmla="*/ 164 w 456"/>
                <a:gd name="T13" fmla="*/ 56 h 274"/>
                <a:gd name="T14" fmla="*/ 102 w 456"/>
                <a:gd name="T15" fmla="*/ 90 h 274"/>
                <a:gd name="T16" fmla="*/ 54 w 456"/>
                <a:gd name="T17" fmla="*/ 141 h 274"/>
                <a:gd name="T18" fmla="*/ 21 w 456"/>
                <a:gd name="T19" fmla="*/ 204 h 274"/>
                <a:gd name="T20" fmla="*/ 119 w 456"/>
                <a:gd name="T21" fmla="*/ 234 h 274"/>
                <a:gd name="T22" fmla="*/ 335 w 456"/>
                <a:gd name="T23" fmla="*/ 233 h 274"/>
                <a:gd name="T24" fmla="*/ 435 w 456"/>
                <a:gd name="T25" fmla="*/ 202 h 274"/>
                <a:gd name="T26" fmla="*/ 405 w 456"/>
                <a:gd name="T27" fmla="*/ 141 h 274"/>
                <a:gd name="T28" fmla="*/ 360 w 456"/>
                <a:gd name="T29" fmla="*/ 92 h 274"/>
                <a:gd name="T30" fmla="*/ 304 w 456"/>
                <a:gd name="T31" fmla="*/ 58 h 274"/>
                <a:gd name="T32" fmla="*/ 237 w 456"/>
                <a:gd name="T33" fmla="*/ 45 h 274"/>
                <a:gd name="T34" fmla="*/ 224 w 456"/>
                <a:gd name="T35" fmla="*/ 13 h 274"/>
                <a:gd name="T36" fmla="*/ 219 w 456"/>
                <a:gd name="T37" fmla="*/ 28 h 274"/>
                <a:gd name="T38" fmla="*/ 237 w 456"/>
                <a:gd name="T39" fmla="*/ 35 h 274"/>
                <a:gd name="T40" fmla="*/ 248 w 456"/>
                <a:gd name="T41" fmla="*/ 33 h 274"/>
                <a:gd name="T42" fmla="*/ 249 w 456"/>
                <a:gd name="T43" fmla="*/ 24 h 274"/>
                <a:gd name="T44" fmla="*/ 245 w 456"/>
                <a:gd name="T45" fmla="*/ 14 h 274"/>
                <a:gd name="T46" fmla="*/ 237 w 456"/>
                <a:gd name="T47" fmla="*/ 9 h 274"/>
                <a:gd name="T48" fmla="*/ 229 w 456"/>
                <a:gd name="T49" fmla="*/ 0 h 274"/>
                <a:gd name="T50" fmla="*/ 248 w 456"/>
                <a:gd name="T51" fmla="*/ 5 h 274"/>
                <a:gd name="T52" fmla="*/ 257 w 456"/>
                <a:gd name="T53" fmla="*/ 20 h 274"/>
                <a:gd name="T54" fmla="*/ 257 w 456"/>
                <a:gd name="T55" fmla="*/ 37 h 274"/>
                <a:gd name="T56" fmla="*/ 326 w 456"/>
                <a:gd name="T57" fmla="*/ 56 h 274"/>
                <a:gd name="T58" fmla="*/ 384 w 456"/>
                <a:gd name="T59" fmla="*/ 100 h 274"/>
                <a:gd name="T60" fmla="*/ 427 w 456"/>
                <a:gd name="T61" fmla="*/ 158 h 274"/>
                <a:gd name="T62" fmla="*/ 450 w 456"/>
                <a:gd name="T63" fmla="*/ 228 h 274"/>
                <a:gd name="T64" fmla="*/ 454 w 456"/>
                <a:gd name="T65" fmla="*/ 266 h 274"/>
                <a:gd name="T66" fmla="*/ 453 w 456"/>
                <a:gd name="T67" fmla="*/ 270 h 274"/>
                <a:gd name="T68" fmla="*/ 452 w 456"/>
                <a:gd name="T69" fmla="*/ 272 h 274"/>
                <a:gd name="T70" fmla="*/ 338 w 456"/>
                <a:gd name="T71" fmla="*/ 270 h 274"/>
                <a:gd name="T72" fmla="*/ 153 w 456"/>
                <a:gd name="T73" fmla="*/ 271 h 274"/>
                <a:gd name="T74" fmla="*/ 5 w 456"/>
                <a:gd name="T75" fmla="*/ 274 h 274"/>
                <a:gd name="T76" fmla="*/ 1 w 456"/>
                <a:gd name="T77" fmla="*/ 274 h 274"/>
                <a:gd name="T78" fmla="*/ 0 w 456"/>
                <a:gd name="T79" fmla="*/ 271 h 274"/>
                <a:gd name="T80" fmla="*/ 13 w 456"/>
                <a:gd name="T81" fmla="*/ 194 h 274"/>
                <a:gd name="T82" fmla="*/ 50 w 456"/>
                <a:gd name="T83" fmla="*/ 127 h 274"/>
                <a:gd name="T84" fmla="*/ 107 w 456"/>
                <a:gd name="T85" fmla="*/ 76 h 274"/>
                <a:gd name="T86" fmla="*/ 177 w 456"/>
                <a:gd name="T87" fmla="*/ 43 h 274"/>
                <a:gd name="T88" fmla="*/ 211 w 456"/>
                <a:gd name="T89" fmla="*/ 29 h 274"/>
                <a:gd name="T90" fmla="*/ 214 w 456"/>
                <a:gd name="T91" fmla="*/ 11 h 274"/>
                <a:gd name="T92" fmla="*/ 229 w 456"/>
                <a:gd name="T9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6" h="274">
                  <a:moveTo>
                    <a:pt x="444" y="244"/>
                  </a:moveTo>
                  <a:lnTo>
                    <a:pt x="300" y="244"/>
                  </a:lnTo>
                  <a:lnTo>
                    <a:pt x="155" y="246"/>
                  </a:lnTo>
                  <a:lnTo>
                    <a:pt x="11" y="246"/>
                  </a:lnTo>
                  <a:lnTo>
                    <a:pt x="7" y="267"/>
                  </a:lnTo>
                  <a:lnTo>
                    <a:pt x="80" y="263"/>
                  </a:lnTo>
                  <a:lnTo>
                    <a:pt x="153" y="262"/>
                  </a:lnTo>
                  <a:lnTo>
                    <a:pt x="227" y="261"/>
                  </a:lnTo>
                  <a:lnTo>
                    <a:pt x="337" y="261"/>
                  </a:lnTo>
                  <a:lnTo>
                    <a:pt x="445" y="263"/>
                  </a:lnTo>
                  <a:lnTo>
                    <a:pt x="444" y="244"/>
                  </a:lnTo>
                  <a:close/>
                  <a:moveTo>
                    <a:pt x="237" y="45"/>
                  </a:moveTo>
                  <a:lnTo>
                    <a:pt x="199" y="47"/>
                  </a:lnTo>
                  <a:lnTo>
                    <a:pt x="164" y="56"/>
                  </a:lnTo>
                  <a:lnTo>
                    <a:pt x="131" y="71"/>
                  </a:lnTo>
                  <a:lnTo>
                    <a:pt x="102" y="90"/>
                  </a:lnTo>
                  <a:lnTo>
                    <a:pt x="76" y="114"/>
                  </a:lnTo>
                  <a:lnTo>
                    <a:pt x="54" y="141"/>
                  </a:lnTo>
                  <a:lnTo>
                    <a:pt x="35" y="172"/>
                  </a:lnTo>
                  <a:lnTo>
                    <a:pt x="21" y="204"/>
                  </a:lnTo>
                  <a:lnTo>
                    <a:pt x="12" y="240"/>
                  </a:lnTo>
                  <a:lnTo>
                    <a:pt x="119" y="234"/>
                  </a:lnTo>
                  <a:lnTo>
                    <a:pt x="227" y="232"/>
                  </a:lnTo>
                  <a:lnTo>
                    <a:pt x="335" y="233"/>
                  </a:lnTo>
                  <a:lnTo>
                    <a:pt x="443" y="234"/>
                  </a:lnTo>
                  <a:lnTo>
                    <a:pt x="435" y="202"/>
                  </a:lnTo>
                  <a:lnTo>
                    <a:pt x="422" y="170"/>
                  </a:lnTo>
                  <a:lnTo>
                    <a:pt x="405" y="141"/>
                  </a:lnTo>
                  <a:lnTo>
                    <a:pt x="384" y="115"/>
                  </a:lnTo>
                  <a:lnTo>
                    <a:pt x="360" y="92"/>
                  </a:lnTo>
                  <a:lnTo>
                    <a:pt x="334" y="72"/>
                  </a:lnTo>
                  <a:lnTo>
                    <a:pt x="304" y="58"/>
                  </a:lnTo>
                  <a:lnTo>
                    <a:pt x="272" y="48"/>
                  </a:lnTo>
                  <a:lnTo>
                    <a:pt x="237" y="45"/>
                  </a:lnTo>
                  <a:close/>
                  <a:moveTo>
                    <a:pt x="232" y="9"/>
                  </a:moveTo>
                  <a:lnTo>
                    <a:pt x="224" y="13"/>
                  </a:lnTo>
                  <a:lnTo>
                    <a:pt x="219" y="20"/>
                  </a:lnTo>
                  <a:lnTo>
                    <a:pt x="219" y="28"/>
                  </a:lnTo>
                  <a:lnTo>
                    <a:pt x="223" y="35"/>
                  </a:lnTo>
                  <a:lnTo>
                    <a:pt x="237" y="35"/>
                  </a:lnTo>
                  <a:lnTo>
                    <a:pt x="246" y="35"/>
                  </a:lnTo>
                  <a:lnTo>
                    <a:pt x="248" y="33"/>
                  </a:lnTo>
                  <a:lnTo>
                    <a:pt x="249" y="29"/>
                  </a:lnTo>
                  <a:lnTo>
                    <a:pt x="249" y="24"/>
                  </a:lnTo>
                  <a:lnTo>
                    <a:pt x="248" y="18"/>
                  </a:lnTo>
                  <a:lnTo>
                    <a:pt x="245" y="14"/>
                  </a:lnTo>
                  <a:lnTo>
                    <a:pt x="241" y="12"/>
                  </a:lnTo>
                  <a:lnTo>
                    <a:pt x="237" y="9"/>
                  </a:lnTo>
                  <a:lnTo>
                    <a:pt x="232" y="9"/>
                  </a:lnTo>
                  <a:close/>
                  <a:moveTo>
                    <a:pt x="229" y="0"/>
                  </a:moveTo>
                  <a:lnTo>
                    <a:pt x="240" y="1"/>
                  </a:lnTo>
                  <a:lnTo>
                    <a:pt x="248" y="5"/>
                  </a:lnTo>
                  <a:lnTo>
                    <a:pt x="254" y="13"/>
                  </a:lnTo>
                  <a:lnTo>
                    <a:pt x="257" y="20"/>
                  </a:lnTo>
                  <a:lnTo>
                    <a:pt x="258" y="29"/>
                  </a:lnTo>
                  <a:lnTo>
                    <a:pt x="257" y="37"/>
                  </a:lnTo>
                  <a:lnTo>
                    <a:pt x="292" y="43"/>
                  </a:lnTo>
                  <a:lnTo>
                    <a:pt x="326" y="56"/>
                  </a:lnTo>
                  <a:lnTo>
                    <a:pt x="356" y="76"/>
                  </a:lnTo>
                  <a:lnTo>
                    <a:pt x="384" y="100"/>
                  </a:lnTo>
                  <a:lnTo>
                    <a:pt x="407" y="128"/>
                  </a:lnTo>
                  <a:lnTo>
                    <a:pt x="427" y="158"/>
                  </a:lnTo>
                  <a:lnTo>
                    <a:pt x="441" y="192"/>
                  </a:lnTo>
                  <a:lnTo>
                    <a:pt x="450" y="228"/>
                  </a:lnTo>
                  <a:lnTo>
                    <a:pt x="456" y="264"/>
                  </a:lnTo>
                  <a:lnTo>
                    <a:pt x="454" y="266"/>
                  </a:lnTo>
                  <a:lnTo>
                    <a:pt x="453" y="268"/>
                  </a:lnTo>
                  <a:lnTo>
                    <a:pt x="453" y="270"/>
                  </a:lnTo>
                  <a:lnTo>
                    <a:pt x="453" y="271"/>
                  </a:lnTo>
                  <a:lnTo>
                    <a:pt x="452" y="272"/>
                  </a:lnTo>
                  <a:lnTo>
                    <a:pt x="449" y="272"/>
                  </a:lnTo>
                  <a:lnTo>
                    <a:pt x="338" y="270"/>
                  </a:lnTo>
                  <a:lnTo>
                    <a:pt x="227" y="270"/>
                  </a:lnTo>
                  <a:lnTo>
                    <a:pt x="153" y="271"/>
                  </a:lnTo>
                  <a:lnTo>
                    <a:pt x="79" y="274"/>
                  </a:lnTo>
                  <a:lnTo>
                    <a:pt x="5" y="274"/>
                  </a:lnTo>
                  <a:lnTo>
                    <a:pt x="4" y="274"/>
                  </a:lnTo>
                  <a:lnTo>
                    <a:pt x="1" y="274"/>
                  </a:lnTo>
                  <a:lnTo>
                    <a:pt x="0" y="272"/>
                  </a:lnTo>
                  <a:lnTo>
                    <a:pt x="0" y="271"/>
                  </a:lnTo>
                  <a:lnTo>
                    <a:pt x="3" y="230"/>
                  </a:lnTo>
                  <a:lnTo>
                    <a:pt x="13" y="194"/>
                  </a:lnTo>
                  <a:lnTo>
                    <a:pt x="29" y="158"/>
                  </a:lnTo>
                  <a:lnTo>
                    <a:pt x="50" y="127"/>
                  </a:lnTo>
                  <a:lnTo>
                    <a:pt x="76" y="100"/>
                  </a:lnTo>
                  <a:lnTo>
                    <a:pt x="107" y="76"/>
                  </a:lnTo>
                  <a:lnTo>
                    <a:pt x="140" y="56"/>
                  </a:lnTo>
                  <a:lnTo>
                    <a:pt x="177" y="43"/>
                  </a:lnTo>
                  <a:lnTo>
                    <a:pt x="215" y="37"/>
                  </a:lnTo>
                  <a:lnTo>
                    <a:pt x="211" y="29"/>
                  </a:lnTo>
                  <a:lnTo>
                    <a:pt x="211" y="20"/>
                  </a:lnTo>
                  <a:lnTo>
                    <a:pt x="214" y="11"/>
                  </a:lnTo>
                  <a:lnTo>
                    <a:pt x="220" y="4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32"/>
            <p:cNvSpPr>
              <a:spLocks/>
            </p:cNvSpPr>
            <p:nvPr/>
          </p:nvSpPr>
          <p:spPr bwMode="auto">
            <a:xfrm>
              <a:off x="4144963" y="2466975"/>
              <a:ext cx="90488" cy="106363"/>
            </a:xfrm>
            <a:custGeom>
              <a:avLst/>
              <a:gdLst>
                <a:gd name="T0" fmla="*/ 4 w 57"/>
                <a:gd name="T1" fmla="*/ 0 h 67"/>
                <a:gd name="T2" fmla="*/ 6 w 57"/>
                <a:gd name="T3" fmla="*/ 0 h 67"/>
                <a:gd name="T4" fmla="*/ 14 w 57"/>
                <a:gd name="T5" fmla="*/ 4 h 67"/>
                <a:gd name="T6" fmla="*/ 22 w 57"/>
                <a:gd name="T7" fmla="*/ 6 h 67"/>
                <a:gd name="T8" fmla="*/ 31 w 57"/>
                <a:gd name="T9" fmla="*/ 10 h 67"/>
                <a:gd name="T10" fmla="*/ 39 w 57"/>
                <a:gd name="T11" fmla="*/ 16 h 67"/>
                <a:gd name="T12" fmla="*/ 43 w 57"/>
                <a:gd name="T13" fmla="*/ 23 h 67"/>
                <a:gd name="T14" fmla="*/ 43 w 57"/>
                <a:gd name="T15" fmla="*/ 29 h 67"/>
                <a:gd name="T16" fmla="*/ 42 w 57"/>
                <a:gd name="T17" fmla="*/ 34 h 67"/>
                <a:gd name="T18" fmla="*/ 39 w 57"/>
                <a:gd name="T19" fmla="*/ 39 h 67"/>
                <a:gd name="T20" fmla="*/ 36 w 57"/>
                <a:gd name="T21" fmla="*/ 43 h 67"/>
                <a:gd name="T22" fmla="*/ 35 w 57"/>
                <a:gd name="T23" fmla="*/ 47 h 67"/>
                <a:gd name="T24" fmla="*/ 35 w 57"/>
                <a:gd name="T25" fmla="*/ 51 h 67"/>
                <a:gd name="T26" fmla="*/ 35 w 57"/>
                <a:gd name="T27" fmla="*/ 54 h 67"/>
                <a:gd name="T28" fmla="*/ 36 w 57"/>
                <a:gd name="T29" fmla="*/ 56 h 67"/>
                <a:gd name="T30" fmla="*/ 40 w 57"/>
                <a:gd name="T31" fmla="*/ 57 h 67"/>
                <a:gd name="T32" fmla="*/ 46 w 57"/>
                <a:gd name="T33" fmla="*/ 59 h 67"/>
                <a:gd name="T34" fmla="*/ 51 w 57"/>
                <a:gd name="T35" fmla="*/ 60 h 67"/>
                <a:gd name="T36" fmla="*/ 56 w 57"/>
                <a:gd name="T37" fmla="*/ 61 h 67"/>
                <a:gd name="T38" fmla="*/ 57 w 57"/>
                <a:gd name="T39" fmla="*/ 61 h 67"/>
                <a:gd name="T40" fmla="*/ 57 w 57"/>
                <a:gd name="T41" fmla="*/ 63 h 67"/>
                <a:gd name="T42" fmla="*/ 57 w 57"/>
                <a:gd name="T43" fmla="*/ 64 h 67"/>
                <a:gd name="T44" fmla="*/ 56 w 57"/>
                <a:gd name="T45" fmla="*/ 65 h 67"/>
                <a:gd name="T46" fmla="*/ 55 w 57"/>
                <a:gd name="T47" fmla="*/ 67 h 67"/>
                <a:gd name="T48" fmla="*/ 47 w 57"/>
                <a:gd name="T49" fmla="*/ 67 h 67"/>
                <a:gd name="T50" fmla="*/ 40 w 57"/>
                <a:gd name="T51" fmla="*/ 65 h 67"/>
                <a:gd name="T52" fmla="*/ 32 w 57"/>
                <a:gd name="T53" fmla="*/ 64 h 67"/>
                <a:gd name="T54" fmla="*/ 27 w 57"/>
                <a:gd name="T55" fmla="*/ 60 h 67"/>
                <a:gd name="T56" fmla="*/ 25 w 57"/>
                <a:gd name="T57" fmla="*/ 55 h 67"/>
                <a:gd name="T58" fmla="*/ 25 w 57"/>
                <a:gd name="T59" fmla="*/ 47 h 67"/>
                <a:gd name="T60" fmla="*/ 27 w 57"/>
                <a:gd name="T61" fmla="*/ 42 h 67"/>
                <a:gd name="T62" fmla="*/ 31 w 57"/>
                <a:gd name="T63" fmla="*/ 37 h 67"/>
                <a:gd name="T64" fmla="*/ 32 w 57"/>
                <a:gd name="T65" fmla="*/ 31 h 67"/>
                <a:gd name="T66" fmla="*/ 32 w 57"/>
                <a:gd name="T67" fmla="*/ 27 h 67"/>
                <a:gd name="T68" fmla="*/ 31 w 57"/>
                <a:gd name="T69" fmla="*/ 23 h 67"/>
                <a:gd name="T70" fmla="*/ 29 w 57"/>
                <a:gd name="T71" fmla="*/ 21 h 67"/>
                <a:gd name="T72" fmla="*/ 26 w 57"/>
                <a:gd name="T73" fmla="*/ 18 h 67"/>
                <a:gd name="T74" fmla="*/ 21 w 57"/>
                <a:gd name="T75" fmla="*/ 17 h 67"/>
                <a:gd name="T76" fmla="*/ 17 w 57"/>
                <a:gd name="T77" fmla="*/ 16 h 67"/>
                <a:gd name="T78" fmla="*/ 12 w 57"/>
                <a:gd name="T79" fmla="*/ 14 h 67"/>
                <a:gd name="T80" fmla="*/ 8 w 57"/>
                <a:gd name="T81" fmla="*/ 12 h 67"/>
                <a:gd name="T82" fmla="*/ 4 w 57"/>
                <a:gd name="T83" fmla="*/ 9 h 67"/>
                <a:gd name="T84" fmla="*/ 0 w 57"/>
                <a:gd name="T85" fmla="*/ 6 h 67"/>
                <a:gd name="T86" fmla="*/ 0 w 57"/>
                <a:gd name="T87" fmla="*/ 4 h 67"/>
                <a:gd name="T88" fmla="*/ 0 w 57"/>
                <a:gd name="T89" fmla="*/ 1 h 67"/>
                <a:gd name="T90" fmla="*/ 1 w 57"/>
                <a:gd name="T91" fmla="*/ 0 h 67"/>
                <a:gd name="T92" fmla="*/ 4 w 57"/>
                <a:gd name="T9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7" h="67">
                  <a:moveTo>
                    <a:pt x="4" y="0"/>
                  </a:moveTo>
                  <a:lnTo>
                    <a:pt x="6" y="0"/>
                  </a:lnTo>
                  <a:lnTo>
                    <a:pt x="14" y="4"/>
                  </a:lnTo>
                  <a:lnTo>
                    <a:pt x="22" y="6"/>
                  </a:lnTo>
                  <a:lnTo>
                    <a:pt x="31" y="10"/>
                  </a:lnTo>
                  <a:lnTo>
                    <a:pt x="39" y="16"/>
                  </a:lnTo>
                  <a:lnTo>
                    <a:pt x="43" y="23"/>
                  </a:lnTo>
                  <a:lnTo>
                    <a:pt x="43" y="29"/>
                  </a:lnTo>
                  <a:lnTo>
                    <a:pt x="42" y="34"/>
                  </a:lnTo>
                  <a:lnTo>
                    <a:pt x="39" y="39"/>
                  </a:lnTo>
                  <a:lnTo>
                    <a:pt x="36" y="43"/>
                  </a:lnTo>
                  <a:lnTo>
                    <a:pt x="35" y="47"/>
                  </a:lnTo>
                  <a:lnTo>
                    <a:pt x="35" y="51"/>
                  </a:lnTo>
                  <a:lnTo>
                    <a:pt x="35" y="54"/>
                  </a:lnTo>
                  <a:lnTo>
                    <a:pt x="36" y="56"/>
                  </a:lnTo>
                  <a:lnTo>
                    <a:pt x="40" y="57"/>
                  </a:lnTo>
                  <a:lnTo>
                    <a:pt x="46" y="59"/>
                  </a:lnTo>
                  <a:lnTo>
                    <a:pt x="51" y="60"/>
                  </a:lnTo>
                  <a:lnTo>
                    <a:pt x="56" y="61"/>
                  </a:lnTo>
                  <a:lnTo>
                    <a:pt x="57" y="61"/>
                  </a:lnTo>
                  <a:lnTo>
                    <a:pt x="57" y="63"/>
                  </a:lnTo>
                  <a:lnTo>
                    <a:pt x="57" y="64"/>
                  </a:lnTo>
                  <a:lnTo>
                    <a:pt x="56" y="65"/>
                  </a:lnTo>
                  <a:lnTo>
                    <a:pt x="55" y="67"/>
                  </a:lnTo>
                  <a:lnTo>
                    <a:pt x="47" y="67"/>
                  </a:lnTo>
                  <a:lnTo>
                    <a:pt x="40" y="65"/>
                  </a:lnTo>
                  <a:lnTo>
                    <a:pt x="32" y="64"/>
                  </a:lnTo>
                  <a:lnTo>
                    <a:pt x="27" y="60"/>
                  </a:lnTo>
                  <a:lnTo>
                    <a:pt x="25" y="55"/>
                  </a:lnTo>
                  <a:lnTo>
                    <a:pt x="25" y="47"/>
                  </a:lnTo>
                  <a:lnTo>
                    <a:pt x="27" y="42"/>
                  </a:lnTo>
                  <a:lnTo>
                    <a:pt x="31" y="37"/>
                  </a:lnTo>
                  <a:lnTo>
                    <a:pt x="32" y="31"/>
                  </a:lnTo>
                  <a:lnTo>
                    <a:pt x="32" y="27"/>
                  </a:lnTo>
                  <a:lnTo>
                    <a:pt x="31" y="23"/>
                  </a:lnTo>
                  <a:lnTo>
                    <a:pt x="29" y="21"/>
                  </a:lnTo>
                  <a:lnTo>
                    <a:pt x="26" y="18"/>
                  </a:lnTo>
                  <a:lnTo>
                    <a:pt x="21" y="17"/>
                  </a:lnTo>
                  <a:lnTo>
                    <a:pt x="17" y="16"/>
                  </a:lnTo>
                  <a:lnTo>
                    <a:pt x="12" y="14"/>
                  </a:lnTo>
                  <a:lnTo>
                    <a:pt x="8" y="12"/>
                  </a:lnTo>
                  <a:lnTo>
                    <a:pt x="4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33"/>
            <p:cNvSpPr>
              <a:spLocks/>
            </p:cNvSpPr>
            <p:nvPr/>
          </p:nvSpPr>
          <p:spPr bwMode="auto">
            <a:xfrm>
              <a:off x="4262438" y="2381250"/>
              <a:ext cx="57150" cy="107950"/>
            </a:xfrm>
            <a:custGeom>
              <a:avLst/>
              <a:gdLst>
                <a:gd name="T0" fmla="*/ 7 w 36"/>
                <a:gd name="T1" fmla="*/ 0 h 68"/>
                <a:gd name="T2" fmla="*/ 8 w 36"/>
                <a:gd name="T3" fmla="*/ 0 h 68"/>
                <a:gd name="T4" fmla="*/ 10 w 36"/>
                <a:gd name="T5" fmla="*/ 2 h 68"/>
                <a:gd name="T6" fmla="*/ 10 w 36"/>
                <a:gd name="T7" fmla="*/ 4 h 68"/>
                <a:gd name="T8" fmla="*/ 11 w 36"/>
                <a:gd name="T9" fmla="*/ 11 h 68"/>
                <a:gd name="T10" fmla="*/ 16 w 36"/>
                <a:gd name="T11" fmla="*/ 16 h 68"/>
                <a:gd name="T12" fmla="*/ 24 w 36"/>
                <a:gd name="T13" fmla="*/ 20 h 68"/>
                <a:gd name="T14" fmla="*/ 32 w 36"/>
                <a:gd name="T15" fmla="*/ 25 h 68"/>
                <a:gd name="T16" fmla="*/ 36 w 36"/>
                <a:gd name="T17" fmla="*/ 32 h 68"/>
                <a:gd name="T18" fmla="*/ 34 w 36"/>
                <a:gd name="T19" fmla="*/ 38 h 68"/>
                <a:gd name="T20" fmla="*/ 29 w 36"/>
                <a:gd name="T21" fmla="*/ 45 h 68"/>
                <a:gd name="T22" fmla="*/ 24 w 36"/>
                <a:gd name="T23" fmla="*/ 51 h 68"/>
                <a:gd name="T24" fmla="*/ 23 w 36"/>
                <a:gd name="T25" fmla="*/ 57 h 68"/>
                <a:gd name="T26" fmla="*/ 28 w 36"/>
                <a:gd name="T27" fmla="*/ 63 h 68"/>
                <a:gd name="T28" fmla="*/ 29 w 36"/>
                <a:gd name="T29" fmla="*/ 64 h 68"/>
                <a:gd name="T30" fmla="*/ 29 w 36"/>
                <a:gd name="T31" fmla="*/ 67 h 68"/>
                <a:gd name="T32" fmla="*/ 28 w 36"/>
                <a:gd name="T33" fmla="*/ 68 h 68"/>
                <a:gd name="T34" fmla="*/ 25 w 36"/>
                <a:gd name="T35" fmla="*/ 68 h 68"/>
                <a:gd name="T36" fmla="*/ 20 w 36"/>
                <a:gd name="T37" fmla="*/ 67 h 68"/>
                <a:gd name="T38" fmla="*/ 17 w 36"/>
                <a:gd name="T39" fmla="*/ 63 h 68"/>
                <a:gd name="T40" fmla="*/ 15 w 36"/>
                <a:gd name="T41" fmla="*/ 59 h 68"/>
                <a:gd name="T42" fmla="*/ 13 w 36"/>
                <a:gd name="T43" fmla="*/ 54 h 68"/>
                <a:gd name="T44" fmla="*/ 13 w 36"/>
                <a:gd name="T45" fmla="*/ 50 h 68"/>
                <a:gd name="T46" fmla="*/ 16 w 36"/>
                <a:gd name="T47" fmla="*/ 46 h 68"/>
                <a:gd name="T48" fmla="*/ 17 w 36"/>
                <a:gd name="T49" fmla="*/ 43 h 68"/>
                <a:gd name="T50" fmla="*/ 20 w 36"/>
                <a:gd name="T51" fmla="*/ 41 h 68"/>
                <a:gd name="T52" fmla="*/ 23 w 36"/>
                <a:gd name="T53" fmla="*/ 39 h 68"/>
                <a:gd name="T54" fmla="*/ 25 w 36"/>
                <a:gd name="T55" fmla="*/ 37 h 68"/>
                <a:gd name="T56" fmla="*/ 24 w 36"/>
                <a:gd name="T57" fmla="*/ 32 h 68"/>
                <a:gd name="T58" fmla="*/ 19 w 36"/>
                <a:gd name="T59" fmla="*/ 28 h 68"/>
                <a:gd name="T60" fmla="*/ 11 w 36"/>
                <a:gd name="T61" fmla="*/ 22 h 68"/>
                <a:gd name="T62" fmla="*/ 4 w 36"/>
                <a:gd name="T63" fmla="*/ 19 h 68"/>
                <a:gd name="T64" fmla="*/ 0 w 36"/>
                <a:gd name="T65" fmla="*/ 13 h 68"/>
                <a:gd name="T66" fmla="*/ 0 w 36"/>
                <a:gd name="T67" fmla="*/ 11 h 68"/>
                <a:gd name="T68" fmla="*/ 0 w 36"/>
                <a:gd name="T69" fmla="*/ 7 h 68"/>
                <a:gd name="T70" fmla="*/ 2 w 36"/>
                <a:gd name="T71" fmla="*/ 4 h 68"/>
                <a:gd name="T72" fmla="*/ 3 w 36"/>
                <a:gd name="T73" fmla="*/ 2 h 68"/>
                <a:gd name="T74" fmla="*/ 7 w 36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" h="68">
                  <a:moveTo>
                    <a:pt x="7" y="0"/>
                  </a:moveTo>
                  <a:lnTo>
                    <a:pt x="8" y="0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1" y="11"/>
                  </a:lnTo>
                  <a:lnTo>
                    <a:pt x="16" y="16"/>
                  </a:lnTo>
                  <a:lnTo>
                    <a:pt x="24" y="20"/>
                  </a:lnTo>
                  <a:lnTo>
                    <a:pt x="32" y="25"/>
                  </a:lnTo>
                  <a:lnTo>
                    <a:pt x="36" y="32"/>
                  </a:lnTo>
                  <a:lnTo>
                    <a:pt x="34" y="38"/>
                  </a:lnTo>
                  <a:lnTo>
                    <a:pt x="29" y="45"/>
                  </a:lnTo>
                  <a:lnTo>
                    <a:pt x="24" y="51"/>
                  </a:lnTo>
                  <a:lnTo>
                    <a:pt x="23" y="57"/>
                  </a:lnTo>
                  <a:lnTo>
                    <a:pt x="28" y="63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20" y="67"/>
                  </a:lnTo>
                  <a:lnTo>
                    <a:pt x="17" y="63"/>
                  </a:lnTo>
                  <a:lnTo>
                    <a:pt x="15" y="59"/>
                  </a:lnTo>
                  <a:lnTo>
                    <a:pt x="13" y="54"/>
                  </a:lnTo>
                  <a:lnTo>
                    <a:pt x="13" y="50"/>
                  </a:lnTo>
                  <a:lnTo>
                    <a:pt x="16" y="46"/>
                  </a:lnTo>
                  <a:lnTo>
                    <a:pt x="17" y="43"/>
                  </a:lnTo>
                  <a:lnTo>
                    <a:pt x="20" y="41"/>
                  </a:lnTo>
                  <a:lnTo>
                    <a:pt x="23" y="39"/>
                  </a:lnTo>
                  <a:lnTo>
                    <a:pt x="25" y="37"/>
                  </a:lnTo>
                  <a:lnTo>
                    <a:pt x="24" y="32"/>
                  </a:lnTo>
                  <a:lnTo>
                    <a:pt x="19" y="28"/>
                  </a:lnTo>
                  <a:lnTo>
                    <a:pt x="11" y="22"/>
                  </a:lnTo>
                  <a:lnTo>
                    <a:pt x="4" y="19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2" y="4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34"/>
            <p:cNvSpPr>
              <a:spLocks/>
            </p:cNvSpPr>
            <p:nvPr/>
          </p:nvSpPr>
          <p:spPr bwMode="auto">
            <a:xfrm>
              <a:off x="4452938" y="2360613"/>
              <a:ext cx="74613" cy="119063"/>
            </a:xfrm>
            <a:custGeom>
              <a:avLst/>
              <a:gdLst>
                <a:gd name="T0" fmla="*/ 44 w 47"/>
                <a:gd name="T1" fmla="*/ 0 h 75"/>
                <a:gd name="T2" fmla="*/ 45 w 47"/>
                <a:gd name="T3" fmla="*/ 0 h 75"/>
                <a:gd name="T4" fmla="*/ 47 w 47"/>
                <a:gd name="T5" fmla="*/ 1 h 75"/>
                <a:gd name="T6" fmla="*/ 47 w 47"/>
                <a:gd name="T7" fmla="*/ 4 h 75"/>
                <a:gd name="T8" fmla="*/ 45 w 47"/>
                <a:gd name="T9" fmla="*/ 8 h 75"/>
                <a:gd name="T10" fmla="*/ 44 w 47"/>
                <a:gd name="T11" fmla="*/ 12 h 75"/>
                <a:gd name="T12" fmla="*/ 40 w 47"/>
                <a:gd name="T13" fmla="*/ 15 h 75"/>
                <a:gd name="T14" fmla="*/ 36 w 47"/>
                <a:gd name="T15" fmla="*/ 17 h 75"/>
                <a:gd name="T16" fmla="*/ 32 w 47"/>
                <a:gd name="T17" fmla="*/ 18 h 75"/>
                <a:gd name="T18" fmla="*/ 30 w 47"/>
                <a:gd name="T19" fmla="*/ 18 h 75"/>
                <a:gd name="T20" fmla="*/ 27 w 47"/>
                <a:gd name="T21" fmla="*/ 20 h 75"/>
                <a:gd name="T22" fmla="*/ 24 w 47"/>
                <a:gd name="T23" fmla="*/ 20 h 75"/>
                <a:gd name="T24" fmla="*/ 23 w 47"/>
                <a:gd name="T25" fmla="*/ 22 h 75"/>
                <a:gd name="T26" fmla="*/ 22 w 47"/>
                <a:gd name="T27" fmla="*/ 25 h 75"/>
                <a:gd name="T28" fmla="*/ 20 w 47"/>
                <a:gd name="T29" fmla="*/ 28 h 75"/>
                <a:gd name="T30" fmla="*/ 22 w 47"/>
                <a:gd name="T31" fmla="*/ 30 h 75"/>
                <a:gd name="T32" fmla="*/ 22 w 47"/>
                <a:gd name="T33" fmla="*/ 32 h 75"/>
                <a:gd name="T34" fmla="*/ 23 w 47"/>
                <a:gd name="T35" fmla="*/ 34 h 75"/>
                <a:gd name="T36" fmla="*/ 24 w 47"/>
                <a:gd name="T37" fmla="*/ 35 h 75"/>
                <a:gd name="T38" fmla="*/ 27 w 47"/>
                <a:gd name="T39" fmla="*/ 38 h 75"/>
                <a:gd name="T40" fmla="*/ 30 w 47"/>
                <a:gd name="T41" fmla="*/ 49 h 75"/>
                <a:gd name="T42" fmla="*/ 26 w 47"/>
                <a:gd name="T43" fmla="*/ 58 h 75"/>
                <a:gd name="T44" fmla="*/ 18 w 47"/>
                <a:gd name="T45" fmla="*/ 64 h 75"/>
                <a:gd name="T46" fmla="*/ 7 w 47"/>
                <a:gd name="T47" fmla="*/ 70 h 75"/>
                <a:gd name="T48" fmla="*/ 9 w 47"/>
                <a:gd name="T49" fmla="*/ 71 h 75"/>
                <a:gd name="T50" fmla="*/ 10 w 47"/>
                <a:gd name="T51" fmla="*/ 72 h 75"/>
                <a:gd name="T52" fmla="*/ 10 w 47"/>
                <a:gd name="T53" fmla="*/ 73 h 75"/>
                <a:gd name="T54" fmla="*/ 9 w 47"/>
                <a:gd name="T55" fmla="*/ 73 h 75"/>
                <a:gd name="T56" fmla="*/ 7 w 47"/>
                <a:gd name="T57" fmla="*/ 75 h 75"/>
                <a:gd name="T58" fmla="*/ 6 w 47"/>
                <a:gd name="T59" fmla="*/ 73 h 75"/>
                <a:gd name="T60" fmla="*/ 3 w 47"/>
                <a:gd name="T61" fmla="*/ 73 h 75"/>
                <a:gd name="T62" fmla="*/ 3 w 47"/>
                <a:gd name="T63" fmla="*/ 72 h 75"/>
                <a:gd name="T64" fmla="*/ 2 w 47"/>
                <a:gd name="T65" fmla="*/ 72 h 75"/>
                <a:gd name="T66" fmla="*/ 0 w 47"/>
                <a:gd name="T67" fmla="*/ 71 h 75"/>
                <a:gd name="T68" fmla="*/ 0 w 47"/>
                <a:gd name="T69" fmla="*/ 70 h 75"/>
                <a:gd name="T70" fmla="*/ 0 w 47"/>
                <a:gd name="T71" fmla="*/ 67 h 75"/>
                <a:gd name="T72" fmla="*/ 1 w 47"/>
                <a:gd name="T73" fmla="*/ 66 h 75"/>
                <a:gd name="T74" fmla="*/ 3 w 47"/>
                <a:gd name="T75" fmla="*/ 64 h 75"/>
                <a:gd name="T76" fmla="*/ 7 w 47"/>
                <a:gd name="T77" fmla="*/ 63 h 75"/>
                <a:gd name="T78" fmla="*/ 11 w 47"/>
                <a:gd name="T79" fmla="*/ 62 h 75"/>
                <a:gd name="T80" fmla="*/ 14 w 47"/>
                <a:gd name="T81" fmla="*/ 59 h 75"/>
                <a:gd name="T82" fmla="*/ 17 w 47"/>
                <a:gd name="T83" fmla="*/ 56 h 75"/>
                <a:gd name="T84" fmla="*/ 17 w 47"/>
                <a:gd name="T85" fmla="*/ 39 h 75"/>
                <a:gd name="T86" fmla="*/ 11 w 47"/>
                <a:gd name="T87" fmla="*/ 34 h 75"/>
                <a:gd name="T88" fmla="*/ 10 w 47"/>
                <a:gd name="T89" fmla="*/ 30 h 75"/>
                <a:gd name="T90" fmla="*/ 9 w 47"/>
                <a:gd name="T91" fmla="*/ 26 h 75"/>
                <a:gd name="T92" fmla="*/ 9 w 47"/>
                <a:gd name="T93" fmla="*/ 24 h 75"/>
                <a:gd name="T94" fmla="*/ 11 w 47"/>
                <a:gd name="T95" fmla="*/ 17 h 75"/>
                <a:gd name="T96" fmla="*/ 17 w 47"/>
                <a:gd name="T97" fmla="*/ 13 h 75"/>
                <a:gd name="T98" fmla="*/ 23 w 47"/>
                <a:gd name="T99" fmla="*/ 12 h 75"/>
                <a:gd name="T100" fmla="*/ 30 w 47"/>
                <a:gd name="T101" fmla="*/ 11 h 75"/>
                <a:gd name="T102" fmla="*/ 36 w 47"/>
                <a:gd name="T103" fmla="*/ 8 h 75"/>
                <a:gd name="T104" fmla="*/ 39 w 47"/>
                <a:gd name="T105" fmla="*/ 3 h 75"/>
                <a:gd name="T106" fmla="*/ 40 w 47"/>
                <a:gd name="T107" fmla="*/ 1 h 75"/>
                <a:gd name="T108" fmla="*/ 41 w 47"/>
                <a:gd name="T109" fmla="*/ 0 h 75"/>
                <a:gd name="T110" fmla="*/ 44 w 47"/>
                <a:gd name="T1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7" h="75">
                  <a:moveTo>
                    <a:pt x="44" y="0"/>
                  </a:moveTo>
                  <a:lnTo>
                    <a:pt x="45" y="0"/>
                  </a:lnTo>
                  <a:lnTo>
                    <a:pt x="47" y="1"/>
                  </a:lnTo>
                  <a:lnTo>
                    <a:pt x="47" y="4"/>
                  </a:lnTo>
                  <a:lnTo>
                    <a:pt x="45" y="8"/>
                  </a:lnTo>
                  <a:lnTo>
                    <a:pt x="44" y="12"/>
                  </a:lnTo>
                  <a:lnTo>
                    <a:pt x="40" y="15"/>
                  </a:lnTo>
                  <a:lnTo>
                    <a:pt x="36" y="17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7" y="20"/>
                  </a:lnTo>
                  <a:lnTo>
                    <a:pt x="24" y="20"/>
                  </a:lnTo>
                  <a:lnTo>
                    <a:pt x="23" y="22"/>
                  </a:lnTo>
                  <a:lnTo>
                    <a:pt x="22" y="25"/>
                  </a:lnTo>
                  <a:lnTo>
                    <a:pt x="20" y="28"/>
                  </a:lnTo>
                  <a:lnTo>
                    <a:pt x="22" y="30"/>
                  </a:lnTo>
                  <a:lnTo>
                    <a:pt x="22" y="32"/>
                  </a:lnTo>
                  <a:lnTo>
                    <a:pt x="23" y="34"/>
                  </a:lnTo>
                  <a:lnTo>
                    <a:pt x="24" y="35"/>
                  </a:lnTo>
                  <a:lnTo>
                    <a:pt x="27" y="38"/>
                  </a:lnTo>
                  <a:lnTo>
                    <a:pt x="30" y="49"/>
                  </a:lnTo>
                  <a:lnTo>
                    <a:pt x="26" y="58"/>
                  </a:lnTo>
                  <a:lnTo>
                    <a:pt x="18" y="64"/>
                  </a:lnTo>
                  <a:lnTo>
                    <a:pt x="7" y="70"/>
                  </a:lnTo>
                  <a:lnTo>
                    <a:pt x="9" y="71"/>
                  </a:lnTo>
                  <a:lnTo>
                    <a:pt x="10" y="72"/>
                  </a:lnTo>
                  <a:lnTo>
                    <a:pt x="10" y="73"/>
                  </a:lnTo>
                  <a:lnTo>
                    <a:pt x="9" y="73"/>
                  </a:lnTo>
                  <a:lnTo>
                    <a:pt x="7" y="75"/>
                  </a:lnTo>
                  <a:lnTo>
                    <a:pt x="6" y="73"/>
                  </a:lnTo>
                  <a:lnTo>
                    <a:pt x="3" y="73"/>
                  </a:lnTo>
                  <a:lnTo>
                    <a:pt x="3" y="72"/>
                  </a:lnTo>
                  <a:lnTo>
                    <a:pt x="2" y="72"/>
                  </a:lnTo>
                  <a:lnTo>
                    <a:pt x="0" y="71"/>
                  </a:lnTo>
                  <a:lnTo>
                    <a:pt x="0" y="70"/>
                  </a:lnTo>
                  <a:lnTo>
                    <a:pt x="0" y="67"/>
                  </a:lnTo>
                  <a:lnTo>
                    <a:pt x="1" y="66"/>
                  </a:lnTo>
                  <a:lnTo>
                    <a:pt x="3" y="64"/>
                  </a:lnTo>
                  <a:lnTo>
                    <a:pt x="7" y="63"/>
                  </a:lnTo>
                  <a:lnTo>
                    <a:pt x="11" y="62"/>
                  </a:lnTo>
                  <a:lnTo>
                    <a:pt x="14" y="59"/>
                  </a:lnTo>
                  <a:lnTo>
                    <a:pt x="17" y="56"/>
                  </a:lnTo>
                  <a:lnTo>
                    <a:pt x="17" y="39"/>
                  </a:lnTo>
                  <a:lnTo>
                    <a:pt x="11" y="34"/>
                  </a:lnTo>
                  <a:lnTo>
                    <a:pt x="10" y="30"/>
                  </a:lnTo>
                  <a:lnTo>
                    <a:pt x="9" y="26"/>
                  </a:lnTo>
                  <a:lnTo>
                    <a:pt x="9" y="24"/>
                  </a:lnTo>
                  <a:lnTo>
                    <a:pt x="11" y="17"/>
                  </a:lnTo>
                  <a:lnTo>
                    <a:pt x="17" y="13"/>
                  </a:lnTo>
                  <a:lnTo>
                    <a:pt x="23" y="12"/>
                  </a:lnTo>
                  <a:lnTo>
                    <a:pt x="30" y="11"/>
                  </a:lnTo>
                  <a:lnTo>
                    <a:pt x="36" y="8"/>
                  </a:lnTo>
                  <a:lnTo>
                    <a:pt x="39" y="3"/>
                  </a:lnTo>
                  <a:lnTo>
                    <a:pt x="40" y="1"/>
                  </a:lnTo>
                  <a:lnTo>
                    <a:pt x="41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35"/>
            <p:cNvSpPr>
              <a:spLocks/>
            </p:cNvSpPr>
            <p:nvPr/>
          </p:nvSpPr>
          <p:spPr bwMode="auto">
            <a:xfrm>
              <a:off x="4535488" y="2428875"/>
              <a:ext cx="128588" cy="117475"/>
            </a:xfrm>
            <a:custGeom>
              <a:avLst/>
              <a:gdLst>
                <a:gd name="T0" fmla="*/ 76 w 81"/>
                <a:gd name="T1" fmla="*/ 0 h 74"/>
                <a:gd name="T2" fmla="*/ 78 w 81"/>
                <a:gd name="T3" fmla="*/ 0 h 74"/>
                <a:gd name="T4" fmla="*/ 80 w 81"/>
                <a:gd name="T5" fmla="*/ 2 h 74"/>
                <a:gd name="T6" fmla="*/ 81 w 81"/>
                <a:gd name="T7" fmla="*/ 3 h 74"/>
                <a:gd name="T8" fmla="*/ 81 w 81"/>
                <a:gd name="T9" fmla="*/ 4 h 74"/>
                <a:gd name="T10" fmla="*/ 80 w 81"/>
                <a:gd name="T11" fmla="*/ 8 h 74"/>
                <a:gd name="T12" fmla="*/ 77 w 81"/>
                <a:gd name="T13" fmla="*/ 11 h 74"/>
                <a:gd name="T14" fmla="*/ 73 w 81"/>
                <a:gd name="T15" fmla="*/ 13 h 74"/>
                <a:gd name="T16" fmla="*/ 69 w 81"/>
                <a:gd name="T17" fmla="*/ 15 h 74"/>
                <a:gd name="T18" fmla="*/ 67 w 81"/>
                <a:gd name="T19" fmla="*/ 15 h 74"/>
                <a:gd name="T20" fmla="*/ 64 w 81"/>
                <a:gd name="T21" fmla="*/ 15 h 74"/>
                <a:gd name="T22" fmla="*/ 61 w 81"/>
                <a:gd name="T23" fmla="*/ 16 h 74"/>
                <a:gd name="T24" fmla="*/ 59 w 81"/>
                <a:gd name="T25" fmla="*/ 16 h 74"/>
                <a:gd name="T26" fmla="*/ 56 w 81"/>
                <a:gd name="T27" fmla="*/ 17 h 74"/>
                <a:gd name="T28" fmla="*/ 55 w 81"/>
                <a:gd name="T29" fmla="*/ 20 h 74"/>
                <a:gd name="T30" fmla="*/ 54 w 81"/>
                <a:gd name="T31" fmla="*/ 23 h 74"/>
                <a:gd name="T32" fmla="*/ 54 w 81"/>
                <a:gd name="T33" fmla="*/ 27 h 74"/>
                <a:gd name="T34" fmla="*/ 54 w 81"/>
                <a:gd name="T35" fmla="*/ 29 h 74"/>
                <a:gd name="T36" fmla="*/ 54 w 81"/>
                <a:gd name="T37" fmla="*/ 32 h 74"/>
                <a:gd name="T38" fmla="*/ 54 w 81"/>
                <a:gd name="T39" fmla="*/ 36 h 74"/>
                <a:gd name="T40" fmla="*/ 52 w 81"/>
                <a:gd name="T41" fmla="*/ 40 h 74"/>
                <a:gd name="T42" fmla="*/ 50 w 81"/>
                <a:gd name="T43" fmla="*/ 44 h 74"/>
                <a:gd name="T44" fmla="*/ 46 w 81"/>
                <a:gd name="T45" fmla="*/ 46 h 74"/>
                <a:gd name="T46" fmla="*/ 42 w 81"/>
                <a:gd name="T47" fmla="*/ 47 h 74"/>
                <a:gd name="T48" fmla="*/ 38 w 81"/>
                <a:gd name="T49" fmla="*/ 49 h 74"/>
                <a:gd name="T50" fmla="*/ 33 w 81"/>
                <a:gd name="T51" fmla="*/ 50 h 74"/>
                <a:gd name="T52" fmla="*/ 25 w 81"/>
                <a:gd name="T53" fmla="*/ 50 h 74"/>
                <a:gd name="T54" fmla="*/ 16 w 81"/>
                <a:gd name="T55" fmla="*/ 50 h 74"/>
                <a:gd name="T56" fmla="*/ 12 w 81"/>
                <a:gd name="T57" fmla="*/ 58 h 74"/>
                <a:gd name="T58" fmla="*/ 10 w 81"/>
                <a:gd name="T59" fmla="*/ 71 h 74"/>
                <a:gd name="T60" fmla="*/ 10 w 81"/>
                <a:gd name="T61" fmla="*/ 72 h 74"/>
                <a:gd name="T62" fmla="*/ 9 w 81"/>
                <a:gd name="T63" fmla="*/ 74 h 74"/>
                <a:gd name="T64" fmla="*/ 6 w 81"/>
                <a:gd name="T65" fmla="*/ 74 h 74"/>
                <a:gd name="T66" fmla="*/ 1 w 81"/>
                <a:gd name="T67" fmla="*/ 66 h 74"/>
                <a:gd name="T68" fmla="*/ 0 w 81"/>
                <a:gd name="T69" fmla="*/ 58 h 74"/>
                <a:gd name="T70" fmla="*/ 4 w 81"/>
                <a:gd name="T71" fmla="*/ 49 h 74"/>
                <a:gd name="T72" fmla="*/ 10 w 81"/>
                <a:gd name="T73" fmla="*/ 42 h 74"/>
                <a:gd name="T74" fmla="*/ 20 w 81"/>
                <a:gd name="T75" fmla="*/ 41 h 74"/>
                <a:gd name="T76" fmla="*/ 29 w 81"/>
                <a:gd name="T77" fmla="*/ 41 h 74"/>
                <a:gd name="T78" fmla="*/ 33 w 81"/>
                <a:gd name="T79" fmla="*/ 40 h 74"/>
                <a:gd name="T80" fmla="*/ 37 w 81"/>
                <a:gd name="T81" fmla="*/ 40 h 74"/>
                <a:gd name="T82" fmla="*/ 40 w 81"/>
                <a:gd name="T83" fmla="*/ 37 h 74"/>
                <a:gd name="T84" fmla="*/ 43 w 81"/>
                <a:gd name="T85" fmla="*/ 34 h 74"/>
                <a:gd name="T86" fmla="*/ 44 w 81"/>
                <a:gd name="T87" fmla="*/ 30 h 74"/>
                <a:gd name="T88" fmla="*/ 44 w 81"/>
                <a:gd name="T89" fmla="*/ 28 h 74"/>
                <a:gd name="T90" fmla="*/ 44 w 81"/>
                <a:gd name="T91" fmla="*/ 25 h 74"/>
                <a:gd name="T92" fmla="*/ 44 w 81"/>
                <a:gd name="T93" fmla="*/ 21 h 74"/>
                <a:gd name="T94" fmla="*/ 44 w 81"/>
                <a:gd name="T95" fmla="*/ 17 h 74"/>
                <a:gd name="T96" fmla="*/ 46 w 81"/>
                <a:gd name="T97" fmla="*/ 15 h 74"/>
                <a:gd name="T98" fmla="*/ 48 w 81"/>
                <a:gd name="T99" fmla="*/ 11 h 74"/>
                <a:gd name="T100" fmla="*/ 56 w 81"/>
                <a:gd name="T101" fmla="*/ 7 h 74"/>
                <a:gd name="T102" fmla="*/ 65 w 81"/>
                <a:gd name="T103" fmla="*/ 4 h 74"/>
                <a:gd name="T104" fmla="*/ 74 w 81"/>
                <a:gd name="T105" fmla="*/ 0 h 74"/>
                <a:gd name="T106" fmla="*/ 76 w 81"/>
                <a:gd name="T10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74">
                  <a:moveTo>
                    <a:pt x="76" y="0"/>
                  </a:moveTo>
                  <a:lnTo>
                    <a:pt x="78" y="0"/>
                  </a:lnTo>
                  <a:lnTo>
                    <a:pt x="80" y="2"/>
                  </a:lnTo>
                  <a:lnTo>
                    <a:pt x="81" y="3"/>
                  </a:lnTo>
                  <a:lnTo>
                    <a:pt x="81" y="4"/>
                  </a:lnTo>
                  <a:lnTo>
                    <a:pt x="80" y="8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9" y="15"/>
                  </a:lnTo>
                  <a:lnTo>
                    <a:pt x="67" y="15"/>
                  </a:lnTo>
                  <a:lnTo>
                    <a:pt x="64" y="15"/>
                  </a:lnTo>
                  <a:lnTo>
                    <a:pt x="61" y="16"/>
                  </a:lnTo>
                  <a:lnTo>
                    <a:pt x="59" y="16"/>
                  </a:lnTo>
                  <a:lnTo>
                    <a:pt x="56" y="17"/>
                  </a:lnTo>
                  <a:lnTo>
                    <a:pt x="55" y="20"/>
                  </a:lnTo>
                  <a:lnTo>
                    <a:pt x="54" y="23"/>
                  </a:lnTo>
                  <a:lnTo>
                    <a:pt x="54" y="27"/>
                  </a:lnTo>
                  <a:lnTo>
                    <a:pt x="54" y="29"/>
                  </a:lnTo>
                  <a:lnTo>
                    <a:pt x="54" y="32"/>
                  </a:lnTo>
                  <a:lnTo>
                    <a:pt x="54" y="36"/>
                  </a:lnTo>
                  <a:lnTo>
                    <a:pt x="52" y="40"/>
                  </a:lnTo>
                  <a:lnTo>
                    <a:pt x="50" y="44"/>
                  </a:lnTo>
                  <a:lnTo>
                    <a:pt x="46" y="46"/>
                  </a:lnTo>
                  <a:lnTo>
                    <a:pt x="42" y="47"/>
                  </a:lnTo>
                  <a:lnTo>
                    <a:pt x="38" y="49"/>
                  </a:lnTo>
                  <a:lnTo>
                    <a:pt x="33" y="50"/>
                  </a:lnTo>
                  <a:lnTo>
                    <a:pt x="25" y="50"/>
                  </a:lnTo>
                  <a:lnTo>
                    <a:pt x="16" y="50"/>
                  </a:lnTo>
                  <a:lnTo>
                    <a:pt x="12" y="58"/>
                  </a:lnTo>
                  <a:lnTo>
                    <a:pt x="10" y="71"/>
                  </a:lnTo>
                  <a:lnTo>
                    <a:pt x="10" y="72"/>
                  </a:lnTo>
                  <a:lnTo>
                    <a:pt x="9" y="74"/>
                  </a:lnTo>
                  <a:lnTo>
                    <a:pt x="6" y="74"/>
                  </a:lnTo>
                  <a:lnTo>
                    <a:pt x="1" y="66"/>
                  </a:lnTo>
                  <a:lnTo>
                    <a:pt x="0" y="58"/>
                  </a:lnTo>
                  <a:lnTo>
                    <a:pt x="4" y="49"/>
                  </a:lnTo>
                  <a:lnTo>
                    <a:pt x="10" y="42"/>
                  </a:lnTo>
                  <a:lnTo>
                    <a:pt x="20" y="41"/>
                  </a:lnTo>
                  <a:lnTo>
                    <a:pt x="29" y="41"/>
                  </a:lnTo>
                  <a:lnTo>
                    <a:pt x="33" y="40"/>
                  </a:lnTo>
                  <a:lnTo>
                    <a:pt x="37" y="40"/>
                  </a:lnTo>
                  <a:lnTo>
                    <a:pt x="40" y="37"/>
                  </a:lnTo>
                  <a:lnTo>
                    <a:pt x="43" y="34"/>
                  </a:lnTo>
                  <a:lnTo>
                    <a:pt x="44" y="30"/>
                  </a:lnTo>
                  <a:lnTo>
                    <a:pt x="44" y="28"/>
                  </a:lnTo>
                  <a:lnTo>
                    <a:pt x="44" y="25"/>
                  </a:lnTo>
                  <a:lnTo>
                    <a:pt x="44" y="21"/>
                  </a:lnTo>
                  <a:lnTo>
                    <a:pt x="44" y="17"/>
                  </a:lnTo>
                  <a:lnTo>
                    <a:pt x="46" y="15"/>
                  </a:lnTo>
                  <a:lnTo>
                    <a:pt x="48" y="11"/>
                  </a:lnTo>
                  <a:lnTo>
                    <a:pt x="56" y="7"/>
                  </a:lnTo>
                  <a:lnTo>
                    <a:pt x="65" y="4"/>
                  </a:lnTo>
                  <a:lnTo>
                    <a:pt x="74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40226" y="1034119"/>
            <a:ext cx="878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동녘B" pitchFamily="18" charset="-127"/>
                <a:ea typeface="문체부 쓰기 정체" pitchFamily="17" charset="-127"/>
              </a:rPr>
              <a:t>    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HY동녘B" pitchFamily="18" charset="-127"/>
                <a:ea typeface="문체부 쓰기 정체" pitchFamily="17" charset="-127"/>
              </a:rPr>
              <a:t>광고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동녘B" pitchFamily="18" charset="-127"/>
              <a:ea typeface="문체부 쓰기 정체" pitchFamily="17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5928" y="611020"/>
            <a:ext cx="864973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ko-KR" altLang="en-US" dirty="0" smtClean="0">
                <a:solidFill>
                  <a:srgbClr val="19DBBB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배달의 민족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광고는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2017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년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월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기준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 TV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화면 또는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유튜브에서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음식을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ASMR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급 소리로 사람들의 귀를 고문하는 광고를 만들었다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또한 희대의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위꼴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광고를 만들어 대한민국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광고사에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길이 남을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관종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광고가 되었다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유튜브에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이 광고가 싫어요 수가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1000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개를 넘어가는 어마어마한 수를 차지한다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싫어요를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눌러 저항했겠지만 결국 치킨을 뜯었겠지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....)</a:t>
            </a:r>
          </a:p>
        </p:txBody>
      </p:sp>
      <p:pic>
        <p:nvPicPr>
          <p:cNvPr id="1026" name="Picture 2" descr="C:\Users\user\Desktop\캡처12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928" y="3119051"/>
            <a:ext cx="4236730" cy="2384616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캡처123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98" y="3085672"/>
            <a:ext cx="4200633" cy="238058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38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r="79891"/>
          <a:stretch/>
        </p:blipFill>
        <p:spPr>
          <a:xfrm>
            <a:off x="1" y="0"/>
            <a:ext cx="1062318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075765" cy="6858000"/>
          </a:xfrm>
          <a:prstGeom prst="rect">
            <a:avLst/>
          </a:prstGeom>
          <a:solidFill>
            <a:schemeClr val="bg2">
              <a:lumMod val="2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06381" y="170645"/>
            <a:ext cx="1529366" cy="152936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478619" y="627482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Cha</a:t>
            </a:r>
            <a:r>
              <a:rPr lang="en-US" altLang="ko-KR" sz="1600" spc="300" dirty="0" smtClean="0">
                <a:solidFill>
                  <a:srgbClr val="663300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pter</a:t>
            </a:r>
            <a:endParaRPr lang="ko-KR" altLang="en-US" sz="1600" spc="300" dirty="0">
              <a:solidFill>
                <a:srgbClr val="663300"/>
              </a:solidFill>
              <a:latin typeface="HY동녘B" panose="02030600000101010101" pitchFamily="18" charset="-127"/>
              <a:ea typeface="문체부 쓰기 정체" panose="02030609000101010101" pitchFamily="17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82846" y="1000854"/>
            <a:ext cx="111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450366" y="6024182"/>
            <a:ext cx="751921" cy="676282"/>
            <a:chOff x="6807200" y="3192463"/>
            <a:chExt cx="622300" cy="639763"/>
          </a:xfrm>
        </p:grpSpPr>
        <p:sp>
          <p:nvSpPr>
            <p:cNvPr id="12" name="Freeform 147"/>
            <p:cNvSpPr>
              <a:spLocks noEditPoints="1"/>
            </p:cNvSpPr>
            <p:nvPr/>
          </p:nvSpPr>
          <p:spPr bwMode="auto">
            <a:xfrm>
              <a:off x="6807200" y="3192463"/>
              <a:ext cx="622300" cy="639763"/>
            </a:xfrm>
            <a:custGeom>
              <a:avLst/>
              <a:gdLst>
                <a:gd name="T0" fmla="*/ 220 w 392"/>
                <a:gd name="T1" fmla="*/ 332 h 403"/>
                <a:gd name="T2" fmla="*/ 220 w 392"/>
                <a:gd name="T3" fmla="*/ 327 h 403"/>
                <a:gd name="T4" fmla="*/ 318 w 392"/>
                <a:gd name="T5" fmla="*/ 319 h 403"/>
                <a:gd name="T6" fmla="*/ 323 w 392"/>
                <a:gd name="T7" fmla="*/ 320 h 403"/>
                <a:gd name="T8" fmla="*/ 19 w 392"/>
                <a:gd name="T9" fmla="*/ 285 h 403"/>
                <a:gd name="T10" fmla="*/ 32 w 392"/>
                <a:gd name="T11" fmla="*/ 319 h 403"/>
                <a:gd name="T12" fmla="*/ 46 w 392"/>
                <a:gd name="T13" fmla="*/ 306 h 403"/>
                <a:gd name="T14" fmla="*/ 306 w 392"/>
                <a:gd name="T15" fmla="*/ 48 h 403"/>
                <a:gd name="T16" fmla="*/ 305 w 392"/>
                <a:gd name="T17" fmla="*/ 73 h 403"/>
                <a:gd name="T18" fmla="*/ 91 w 392"/>
                <a:gd name="T19" fmla="*/ 146 h 403"/>
                <a:gd name="T20" fmla="*/ 190 w 392"/>
                <a:gd name="T21" fmla="*/ 171 h 403"/>
                <a:gd name="T22" fmla="*/ 366 w 392"/>
                <a:gd name="T23" fmla="*/ 132 h 403"/>
                <a:gd name="T24" fmla="*/ 365 w 392"/>
                <a:gd name="T25" fmla="*/ 140 h 403"/>
                <a:gd name="T26" fmla="*/ 93 w 392"/>
                <a:gd name="T27" fmla="*/ 207 h 403"/>
                <a:gd name="T28" fmla="*/ 11 w 392"/>
                <a:gd name="T29" fmla="*/ 281 h 403"/>
                <a:gd name="T30" fmla="*/ 35 w 392"/>
                <a:gd name="T31" fmla="*/ 280 h 403"/>
                <a:gd name="T32" fmla="*/ 52 w 392"/>
                <a:gd name="T33" fmla="*/ 322 h 403"/>
                <a:gd name="T34" fmla="*/ 14 w 392"/>
                <a:gd name="T35" fmla="*/ 340 h 403"/>
                <a:gd name="T36" fmla="*/ 13 w 392"/>
                <a:gd name="T37" fmla="*/ 399 h 403"/>
                <a:gd name="T38" fmla="*/ 192 w 392"/>
                <a:gd name="T39" fmla="*/ 334 h 403"/>
                <a:gd name="T40" fmla="*/ 252 w 392"/>
                <a:gd name="T41" fmla="*/ 332 h 403"/>
                <a:gd name="T42" fmla="*/ 289 w 392"/>
                <a:gd name="T43" fmla="*/ 340 h 403"/>
                <a:gd name="T44" fmla="*/ 292 w 392"/>
                <a:gd name="T45" fmla="*/ 319 h 403"/>
                <a:gd name="T46" fmla="*/ 332 w 392"/>
                <a:gd name="T47" fmla="*/ 319 h 403"/>
                <a:gd name="T48" fmla="*/ 377 w 392"/>
                <a:gd name="T49" fmla="*/ 317 h 403"/>
                <a:gd name="T50" fmla="*/ 382 w 392"/>
                <a:gd name="T51" fmla="*/ 301 h 403"/>
                <a:gd name="T52" fmla="*/ 369 w 392"/>
                <a:gd name="T53" fmla="*/ 135 h 403"/>
                <a:gd name="T54" fmla="*/ 302 w 392"/>
                <a:gd name="T55" fmla="*/ 81 h 403"/>
                <a:gd name="T56" fmla="*/ 301 w 392"/>
                <a:gd name="T57" fmla="*/ 47 h 403"/>
                <a:gd name="T58" fmla="*/ 255 w 392"/>
                <a:gd name="T59" fmla="*/ 0 h 403"/>
                <a:gd name="T60" fmla="*/ 282 w 392"/>
                <a:gd name="T61" fmla="*/ 19 h 403"/>
                <a:gd name="T62" fmla="*/ 307 w 392"/>
                <a:gd name="T63" fmla="*/ 46 h 403"/>
                <a:gd name="T64" fmla="*/ 317 w 392"/>
                <a:gd name="T65" fmla="*/ 74 h 403"/>
                <a:gd name="T66" fmla="*/ 349 w 392"/>
                <a:gd name="T67" fmla="*/ 90 h 403"/>
                <a:gd name="T68" fmla="*/ 382 w 392"/>
                <a:gd name="T69" fmla="*/ 213 h 403"/>
                <a:gd name="T70" fmla="*/ 389 w 392"/>
                <a:gd name="T71" fmla="*/ 322 h 403"/>
                <a:gd name="T72" fmla="*/ 332 w 392"/>
                <a:gd name="T73" fmla="*/ 338 h 403"/>
                <a:gd name="T74" fmla="*/ 323 w 392"/>
                <a:gd name="T75" fmla="*/ 334 h 403"/>
                <a:gd name="T76" fmla="*/ 305 w 392"/>
                <a:gd name="T77" fmla="*/ 322 h 403"/>
                <a:gd name="T78" fmla="*/ 298 w 392"/>
                <a:gd name="T79" fmla="*/ 339 h 403"/>
                <a:gd name="T80" fmla="*/ 292 w 392"/>
                <a:gd name="T81" fmla="*/ 348 h 403"/>
                <a:gd name="T82" fmla="*/ 254 w 392"/>
                <a:gd name="T83" fmla="*/ 353 h 403"/>
                <a:gd name="T84" fmla="*/ 213 w 392"/>
                <a:gd name="T85" fmla="*/ 338 h 403"/>
                <a:gd name="T86" fmla="*/ 190 w 392"/>
                <a:gd name="T87" fmla="*/ 364 h 403"/>
                <a:gd name="T88" fmla="*/ 14 w 392"/>
                <a:gd name="T89" fmla="*/ 403 h 403"/>
                <a:gd name="T90" fmla="*/ 10 w 392"/>
                <a:gd name="T91" fmla="*/ 399 h 403"/>
                <a:gd name="T92" fmla="*/ 9 w 392"/>
                <a:gd name="T93" fmla="*/ 338 h 403"/>
                <a:gd name="T94" fmla="*/ 10 w 392"/>
                <a:gd name="T95" fmla="*/ 331 h 403"/>
                <a:gd name="T96" fmla="*/ 25 w 392"/>
                <a:gd name="T97" fmla="*/ 332 h 403"/>
                <a:gd name="T98" fmla="*/ 5 w 392"/>
                <a:gd name="T99" fmla="*/ 290 h 403"/>
                <a:gd name="T100" fmla="*/ 0 w 392"/>
                <a:gd name="T101" fmla="*/ 252 h 403"/>
                <a:gd name="T102" fmla="*/ 1 w 392"/>
                <a:gd name="T103" fmla="*/ 214 h 403"/>
                <a:gd name="T104" fmla="*/ 252 w 392"/>
                <a:gd name="T105" fmla="*/ 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403">
                  <a:moveTo>
                    <a:pt x="220" y="327"/>
                  </a:moveTo>
                  <a:lnTo>
                    <a:pt x="214" y="328"/>
                  </a:lnTo>
                  <a:lnTo>
                    <a:pt x="209" y="330"/>
                  </a:lnTo>
                  <a:lnTo>
                    <a:pt x="204" y="332"/>
                  </a:lnTo>
                  <a:lnTo>
                    <a:pt x="220" y="332"/>
                  </a:lnTo>
                  <a:lnTo>
                    <a:pt x="235" y="336"/>
                  </a:lnTo>
                  <a:lnTo>
                    <a:pt x="248" y="344"/>
                  </a:lnTo>
                  <a:lnTo>
                    <a:pt x="241" y="335"/>
                  </a:lnTo>
                  <a:lnTo>
                    <a:pt x="231" y="328"/>
                  </a:lnTo>
                  <a:lnTo>
                    <a:pt x="220" y="327"/>
                  </a:lnTo>
                  <a:close/>
                  <a:moveTo>
                    <a:pt x="311" y="315"/>
                  </a:moveTo>
                  <a:lnTo>
                    <a:pt x="309" y="315"/>
                  </a:lnTo>
                  <a:lnTo>
                    <a:pt x="305" y="317"/>
                  </a:lnTo>
                  <a:lnTo>
                    <a:pt x="311" y="318"/>
                  </a:lnTo>
                  <a:lnTo>
                    <a:pt x="318" y="319"/>
                  </a:lnTo>
                  <a:lnTo>
                    <a:pt x="320" y="322"/>
                  </a:lnTo>
                  <a:lnTo>
                    <a:pt x="324" y="324"/>
                  </a:lnTo>
                  <a:lnTo>
                    <a:pt x="328" y="328"/>
                  </a:lnTo>
                  <a:lnTo>
                    <a:pt x="326" y="323"/>
                  </a:lnTo>
                  <a:lnTo>
                    <a:pt x="323" y="320"/>
                  </a:lnTo>
                  <a:lnTo>
                    <a:pt x="320" y="317"/>
                  </a:lnTo>
                  <a:lnTo>
                    <a:pt x="315" y="315"/>
                  </a:lnTo>
                  <a:lnTo>
                    <a:pt x="311" y="315"/>
                  </a:lnTo>
                  <a:close/>
                  <a:moveTo>
                    <a:pt x="23" y="285"/>
                  </a:moveTo>
                  <a:lnTo>
                    <a:pt x="19" y="285"/>
                  </a:lnTo>
                  <a:lnTo>
                    <a:pt x="15" y="286"/>
                  </a:lnTo>
                  <a:lnTo>
                    <a:pt x="11" y="288"/>
                  </a:lnTo>
                  <a:lnTo>
                    <a:pt x="21" y="297"/>
                  </a:lnTo>
                  <a:lnTo>
                    <a:pt x="29" y="307"/>
                  </a:lnTo>
                  <a:lnTo>
                    <a:pt x="32" y="319"/>
                  </a:lnTo>
                  <a:lnTo>
                    <a:pt x="31" y="332"/>
                  </a:lnTo>
                  <a:lnTo>
                    <a:pt x="36" y="330"/>
                  </a:lnTo>
                  <a:lnTo>
                    <a:pt x="43" y="324"/>
                  </a:lnTo>
                  <a:lnTo>
                    <a:pt x="46" y="315"/>
                  </a:lnTo>
                  <a:lnTo>
                    <a:pt x="46" y="306"/>
                  </a:lnTo>
                  <a:lnTo>
                    <a:pt x="43" y="297"/>
                  </a:lnTo>
                  <a:lnTo>
                    <a:pt x="36" y="290"/>
                  </a:lnTo>
                  <a:lnTo>
                    <a:pt x="27" y="285"/>
                  </a:lnTo>
                  <a:lnTo>
                    <a:pt x="23" y="285"/>
                  </a:lnTo>
                  <a:close/>
                  <a:moveTo>
                    <a:pt x="306" y="48"/>
                  </a:moveTo>
                  <a:lnTo>
                    <a:pt x="305" y="50"/>
                  </a:lnTo>
                  <a:lnTo>
                    <a:pt x="301" y="56"/>
                  </a:lnTo>
                  <a:lnTo>
                    <a:pt x="298" y="64"/>
                  </a:lnTo>
                  <a:lnTo>
                    <a:pt x="302" y="70"/>
                  </a:lnTo>
                  <a:lnTo>
                    <a:pt x="305" y="73"/>
                  </a:lnTo>
                  <a:lnTo>
                    <a:pt x="307" y="74"/>
                  </a:lnTo>
                  <a:lnTo>
                    <a:pt x="306" y="48"/>
                  </a:lnTo>
                  <a:close/>
                  <a:moveTo>
                    <a:pt x="256" y="8"/>
                  </a:moveTo>
                  <a:lnTo>
                    <a:pt x="175" y="77"/>
                  </a:lnTo>
                  <a:lnTo>
                    <a:pt x="91" y="146"/>
                  </a:lnTo>
                  <a:lnTo>
                    <a:pt x="8" y="214"/>
                  </a:lnTo>
                  <a:lnTo>
                    <a:pt x="55" y="204"/>
                  </a:lnTo>
                  <a:lnTo>
                    <a:pt x="102" y="195"/>
                  </a:lnTo>
                  <a:lnTo>
                    <a:pt x="145" y="183"/>
                  </a:lnTo>
                  <a:lnTo>
                    <a:pt x="190" y="171"/>
                  </a:lnTo>
                  <a:lnTo>
                    <a:pt x="233" y="158"/>
                  </a:lnTo>
                  <a:lnTo>
                    <a:pt x="276" y="146"/>
                  </a:lnTo>
                  <a:lnTo>
                    <a:pt x="320" y="137"/>
                  </a:lnTo>
                  <a:lnTo>
                    <a:pt x="365" y="131"/>
                  </a:lnTo>
                  <a:lnTo>
                    <a:pt x="366" y="132"/>
                  </a:lnTo>
                  <a:lnTo>
                    <a:pt x="368" y="133"/>
                  </a:lnTo>
                  <a:lnTo>
                    <a:pt x="369" y="135"/>
                  </a:lnTo>
                  <a:lnTo>
                    <a:pt x="368" y="137"/>
                  </a:lnTo>
                  <a:lnTo>
                    <a:pt x="366" y="139"/>
                  </a:lnTo>
                  <a:lnTo>
                    <a:pt x="365" y="140"/>
                  </a:lnTo>
                  <a:lnTo>
                    <a:pt x="301" y="150"/>
                  </a:lnTo>
                  <a:lnTo>
                    <a:pt x="239" y="166"/>
                  </a:lnTo>
                  <a:lnTo>
                    <a:pt x="176" y="184"/>
                  </a:lnTo>
                  <a:lnTo>
                    <a:pt x="136" y="196"/>
                  </a:lnTo>
                  <a:lnTo>
                    <a:pt x="93" y="207"/>
                  </a:lnTo>
                  <a:lnTo>
                    <a:pt x="49" y="216"/>
                  </a:lnTo>
                  <a:lnTo>
                    <a:pt x="6" y="220"/>
                  </a:lnTo>
                  <a:lnTo>
                    <a:pt x="8" y="251"/>
                  </a:lnTo>
                  <a:lnTo>
                    <a:pt x="8" y="283"/>
                  </a:lnTo>
                  <a:lnTo>
                    <a:pt x="11" y="281"/>
                  </a:lnTo>
                  <a:lnTo>
                    <a:pt x="14" y="279"/>
                  </a:lnTo>
                  <a:lnTo>
                    <a:pt x="18" y="277"/>
                  </a:lnTo>
                  <a:lnTo>
                    <a:pt x="23" y="277"/>
                  </a:lnTo>
                  <a:lnTo>
                    <a:pt x="30" y="279"/>
                  </a:lnTo>
                  <a:lnTo>
                    <a:pt x="35" y="280"/>
                  </a:lnTo>
                  <a:lnTo>
                    <a:pt x="40" y="284"/>
                  </a:lnTo>
                  <a:lnTo>
                    <a:pt x="48" y="292"/>
                  </a:lnTo>
                  <a:lnTo>
                    <a:pt x="53" y="301"/>
                  </a:lnTo>
                  <a:lnTo>
                    <a:pt x="55" y="311"/>
                  </a:lnTo>
                  <a:lnTo>
                    <a:pt x="52" y="322"/>
                  </a:lnTo>
                  <a:lnTo>
                    <a:pt x="47" y="331"/>
                  </a:lnTo>
                  <a:lnTo>
                    <a:pt x="39" y="338"/>
                  </a:lnTo>
                  <a:lnTo>
                    <a:pt x="31" y="341"/>
                  </a:lnTo>
                  <a:lnTo>
                    <a:pt x="22" y="343"/>
                  </a:lnTo>
                  <a:lnTo>
                    <a:pt x="14" y="340"/>
                  </a:lnTo>
                  <a:lnTo>
                    <a:pt x="15" y="369"/>
                  </a:lnTo>
                  <a:lnTo>
                    <a:pt x="14" y="396"/>
                  </a:lnTo>
                  <a:lnTo>
                    <a:pt x="14" y="398"/>
                  </a:lnTo>
                  <a:lnTo>
                    <a:pt x="13" y="399"/>
                  </a:lnTo>
                  <a:lnTo>
                    <a:pt x="13" y="399"/>
                  </a:lnTo>
                  <a:lnTo>
                    <a:pt x="99" y="377"/>
                  </a:lnTo>
                  <a:lnTo>
                    <a:pt x="186" y="358"/>
                  </a:lnTo>
                  <a:lnTo>
                    <a:pt x="186" y="358"/>
                  </a:lnTo>
                  <a:lnTo>
                    <a:pt x="187" y="345"/>
                  </a:lnTo>
                  <a:lnTo>
                    <a:pt x="192" y="334"/>
                  </a:lnTo>
                  <a:lnTo>
                    <a:pt x="203" y="324"/>
                  </a:lnTo>
                  <a:lnTo>
                    <a:pt x="214" y="319"/>
                  </a:lnTo>
                  <a:lnTo>
                    <a:pt x="229" y="319"/>
                  </a:lnTo>
                  <a:lnTo>
                    <a:pt x="242" y="323"/>
                  </a:lnTo>
                  <a:lnTo>
                    <a:pt x="252" y="332"/>
                  </a:lnTo>
                  <a:lnTo>
                    <a:pt x="258" y="345"/>
                  </a:lnTo>
                  <a:lnTo>
                    <a:pt x="268" y="344"/>
                  </a:lnTo>
                  <a:lnTo>
                    <a:pt x="279" y="343"/>
                  </a:lnTo>
                  <a:lnTo>
                    <a:pt x="288" y="340"/>
                  </a:lnTo>
                  <a:lnTo>
                    <a:pt x="289" y="340"/>
                  </a:lnTo>
                  <a:lnTo>
                    <a:pt x="289" y="338"/>
                  </a:lnTo>
                  <a:lnTo>
                    <a:pt x="289" y="334"/>
                  </a:lnTo>
                  <a:lnTo>
                    <a:pt x="288" y="331"/>
                  </a:lnTo>
                  <a:lnTo>
                    <a:pt x="289" y="324"/>
                  </a:lnTo>
                  <a:lnTo>
                    <a:pt x="292" y="319"/>
                  </a:lnTo>
                  <a:lnTo>
                    <a:pt x="296" y="314"/>
                  </a:lnTo>
                  <a:lnTo>
                    <a:pt x="299" y="310"/>
                  </a:lnTo>
                  <a:lnTo>
                    <a:pt x="313" y="307"/>
                  </a:lnTo>
                  <a:lnTo>
                    <a:pt x="323" y="310"/>
                  </a:lnTo>
                  <a:lnTo>
                    <a:pt x="332" y="319"/>
                  </a:lnTo>
                  <a:lnTo>
                    <a:pt x="335" y="331"/>
                  </a:lnTo>
                  <a:lnTo>
                    <a:pt x="360" y="323"/>
                  </a:lnTo>
                  <a:lnTo>
                    <a:pt x="366" y="322"/>
                  </a:lnTo>
                  <a:lnTo>
                    <a:pt x="371" y="319"/>
                  </a:lnTo>
                  <a:lnTo>
                    <a:pt x="377" y="317"/>
                  </a:lnTo>
                  <a:lnTo>
                    <a:pt x="381" y="314"/>
                  </a:lnTo>
                  <a:lnTo>
                    <a:pt x="383" y="311"/>
                  </a:lnTo>
                  <a:lnTo>
                    <a:pt x="383" y="309"/>
                  </a:lnTo>
                  <a:lnTo>
                    <a:pt x="383" y="305"/>
                  </a:lnTo>
                  <a:lnTo>
                    <a:pt x="382" y="301"/>
                  </a:lnTo>
                  <a:lnTo>
                    <a:pt x="382" y="284"/>
                  </a:lnTo>
                  <a:lnTo>
                    <a:pt x="379" y="266"/>
                  </a:lnTo>
                  <a:lnTo>
                    <a:pt x="377" y="250"/>
                  </a:lnTo>
                  <a:lnTo>
                    <a:pt x="369" y="135"/>
                  </a:lnTo>
                  <a:lnTo>
                    <a:pt x="369" y="135"/>
                  </a:lnTo>
                  <a:lnTo>
                    <a:pt x="352" y="104"/>
                  </a:lnTo>
                  <a:lnTo>
                    <a:pt x="328" y="78"/>
                  </a:lnTo>
                  <a:lnTo>
                    <a:pt x="320" y="84"/>
                  </a:lnTo>
                  <a:lnTo>
                    <a:pt x="311" y="84"/>
                  </a:lnTo>
                  <a:lnTo>
                    <a:pt x="302" y="81"/>
                  </a:lnTo>
                  <a:lnTo>
                    <a:pt x="294" y="74"/>
                  </a:lnTo>
                  <a:lnTo>
                    <a:pt x="292" y="68"/>
                  </a:lnTo>
                  <a:lnTo>
                    <a:pt x="292" y="59"/>
                  </a:lnTo>
                  <a:lnTo>
                    <a:pt x="294" y="52"/>
                  </a:lnTo>
                  <a:lnTo>
                    <a:pt x="301" y="47"/>
                  </a:lnTo>
                  <a:lnTo>
                    <a:pt x="289" y="36"/>
                  </a:lnTo>
                  <a:lnTo>
                    <a:pt x="277" y="26"/>
                  </a:lnTo>
                  <a:lnTo>
                    <a:pt x="267" y="17"/>
                  </a:lnTo>
                  <a:lnTo>
                    <a:pt x="256" y="8"/>
                  </a:lnTo>
                  <a:close/>
                  <a:moveTo>
                    <a:pt x="255" y="0"/>
                  </a:moveTo>
                  <a:lnTo>
                    <a:pt x="256" y="0"/>
                  </a:lnTo>
                  <a:lnTo>
                    <a:pt x="259" y="1"/>
                  </a:lnTo>
                  <a:lnTo>
                    <a:pt x="259" y="4"/>
                  </a:lnTo>
                  <a:lnTo>
                    <a:pt x="271" y="10"/>
                  </a:lnTo>
                  <a:lnTo>
                    <a:pt x="282" y="19"/>
                  </a:lnTo>
                  <a:lnTo>
                    <a:pt x="290" y="26"/>
                  </a:lnTo>
                  <a:lnTo>
                    <a:pt x="299" y="35"/>
                  </a:lnTo>
                  <a:lnTo>
                    <a:pt x="306" y="44"/>
                  </a:lnTo>
                  <a:lnTo>
                    <a:pt x="306" y="46"/>
                  </a:lnTo>
                  <a:lnTo>
                    <a:pt x="307" y="46"/>
                  </a:lnTo>
                  <a:lnTo>
                    <a:pt x="307" y="46"/>
                  </a:lnTo>
                  <a:lnTo>
                    <a:pt x="309" y="46"/>
                  </a:lnTo>
                  <a:lnTo>
                    <a:pt x="311" y="60"/>
                  </a:lnTo>
                  <a:lnTo>
                    <a:pt x="311" y="76"/>
                  </a:lnTo>
                  <a:lnTo>
                    <a:pt x="317" y="74"/>
                  </a:lnTo>
                  <a:lnTo>
                    <a:pt x="322" y="74"/>
                  </a:lnTo>
                  <a:lnTo>
                    <a:pt x="327" y="73"/>
                  </a:lnTo>
                  <a:lnTo>
                    <a:pt x="328" y="73"/>
                  </a:lnTo>
                  <a:lnTo>
                    <a:pt x="330" y="73"/>
                  </a:lnTo>
                  <a:lnTo>
                    <a:pt x="349" y="90"/>
                  </a:lnTo>
                  <a:lnTo>
                    <a:pt x="365" y="110"/>
                  </a:lnTo>
                  <a:lnTo>
                    <a:pt x="377" y="132"/>
                  </a:lnTo>
                  <a:lnTo>
                    <a:pt x="377" y="135"/>
                  </a:lnTo>
                  <a:lnTo>
                    <a:pt x="377" y="135"/>
                  </a:lnTo>
                  <a:lnTo>
                    <a:pt x="382" y="213"/>
                  </a:lnTo>
                  <a:lnTo>
                    <a:pt x="389" y="290"/>
                  </a:lnTo>
                  <a:lnTo>
                    <a:pt x="390" y="298"/>
                  </a:lnTo>
                  <a:lnTo>
                    <a:pt x="391" y="306"/>
                  </a:lnTo>
                  <a:lnTo>
                    <a:pt x="392" y="315"/>
                  </a:lnTo>
                  <a:lnTo>
                    <a:pt x="389" y="322"/>
                  </a:lnTo>
                  <a:lnTo>
                    <a:pt x="382" y="328"/>
                  </a:lnTo>
                  <a:lnTo>
                    <a:pt x="369" y="332"/>
                  </a:lnTo>
                  <a:lnTo>
                    <a:pt x="356" y="334"/>
                  </a:lnTo>
                  <a:lnTo>
                    <a:pt x="343" y="336"/>
                  </a:lnTo>
                  <a:lnTo>
                    <a:pt x="332" y="338"/>
                  </a:lnTo>
                  <a:lnTo>
                    <a:pt x="331" y="338"/>
                  </a:lnTo>
                  <a:lnTo>
                    <a:pt x="330" y="338"/>
                  </a:lnTo>
                  <a:lnTo>
                    <a:pt x="328" y="338"/>
                  </a:lnTo>
                  <a:lnTo>
                    <a:pt x="327" y="338"/>
                  </a:lnTo>
                  <a:lnTo>
                    <a:pt x="323" y="334"/>
                  </a:lnTo>
                  <a:lnTo>
                    <a:pt x="320" y="331"/>
                  </a:lnTo>
                  <a:lnTo>
                    <a:pt x="318" y="328"/>
                  </a:lnTo>
                  <a:lnTo>
                    <a:pt x="315" y="326"/>
                  </a:lnTo>
                  <a:lnTo>
                    <a:pt x="310" y="323"/>
                  </a:lnTo>
                  <a:lnTo>
                    <a:pt x="305" y="322"/>
                  </a:lnTo>
                  <a:lnTo>
                    <a:pt x="299" y="322"/>
                  </a:lnTo>
                  <a:lnTo>
                    <a:pt x="297" y="327"/>
                  </a:lnTo>
                  <a:lnTo>
                    <a:pt x="297" y="332"/>
                  </a:lnTo>
                  <a:lnTo>
                    <a:pt x="297" y="336"/>
                  </a:lnTo>
                  <a:lnTo>
                    <a:pt x="298" y="339"/>
                  </a:lnTo>
                  <a:lnTo>
                    <a:pt x="298" y="341"/>
                  </a:lnTo>
                  <a:lnTo>
                    <a:pt x="298" y="345"/>
                  </a:lnTo>
                  <a:lnTo>
                    <a:pt x="296" y="347"/>
                  </a:lnTo>
                  <a:lnTo>
                    <a:pt x="294" y="348"/>
                  </a:lnTo>
                  <a:lnTo>
                    <a:pt x="292" y="348"/>
                  </a:lnTo>
                  <a:lnTo>
                    <a:pt x="280" y="351"/>
                  </a:lnTo>
                  <a:lnTo>
                    <a:pt x="268" y="351"/>
                  </a:lnTo>
                  <a:lnTo>
                    <a:pt x="256" y="352"/>
                  </a:lnTo>
                  <a:lnTo>
                    <a:pt x="255" y="352"/>
                  </a:lnTo>
                  <a:lnTo>
                    <a:pt x="254" y="353"/>
                  </a:lnTo>
                  <a:lnTo>
                    <a:pt x="252" y="353"/>
                  </a:lnTo>
                  <a:lnTo>
                    <a:pt x="251" y="353"/>
                  </a:lnTo>
                  <a:lnTo>
                    <a:pt x="239" y="347"/>
                  </a:lnTo>
                  <a:lnTo>
                    <a:pt x="226" y="340"/>
                  </a:lnTo>
                  <a:lnTo>
                    <a:pt x="213" y="338"/>
                  </a:lnTo>
                  <a:lnTo>
                    <a:pt x="200" y="336"/>
                  </a:lnTo>
                  <a:lnTo>
                    <a:pt x="193" y="348"/>
                  </a:lnTo>
                  <a:lnTo>
                    <a:pt x="191" y="361"/>
                  </a:lnTo>
                  <a:lnTo>
                    <a:pt x="191" y="362"/>
                  </a:lnTo>
                  <a:lnTo>
                    <a:pt x="190" y="364"/>
                  </a:lnTo>
                  <a:lnTo>
                    <a:pt x="188" y="365"/>
                  </a:lnTo>
                  <a:lnTo>
                    <a:pt x="187" y="365"/>
                  </a:lnTo>
                  <a:lnTo>
                    <a:pt x="131" y="381"/>
                  </a:lnTo>
                  <a:lnTo>
                    <a:pt x="72" y="392"/>
                  </a:lnTo>
                  <a:lnTo>
                    <a:pt x="14" y="403"/>
                  </a:lnTo>
                  <a:lnTo>
                    <a:pt x="13" y="403"/>
                  </a:lnTo>
                  <a:lnTo>
                    <a:pt x="11" y="402"/>
                  </a:lnTo>
                  <a:lnTo>
                    <a:pt x="11" y="400"/>
                  </a:lnTo>
                  <a:lnTo>
                    <a:pt x="11" y="399"/>
                  </a:lnTo>
                  <a:lnTo>
                    <a:pt x="10" y="399"/>
                  </a:lnTo>
                  <a:lnTo>
                    <a:pt x="9" y="399"/>
                  </a:lnTo>
                  <a:lnTo>
                    <a:pt x="8" y="398"/>
                  </a:lnTo>
                  <a:lnTo>
                    <a:pt x="8" y="396"/>
                  </a:lnTo>
                  <a:lnTo>
                    <a:pt x="6" y="366"/>
                  </a:lnTo>
                  <a:lnTo>
                    <a:pt x="9" y="338"/>
                  </a:lnTo>
                  <a:lnTo>
                    <a:pt x="8" y="336"/>
                  </a:lnTo>
                  <a:lnTo>
                    <a:pt x="8" y="335"/>
                  </a:lnTo>
                  <a:lnTo>
                    <a:pt x="8" y="334"/>
                  </a:lnTo>
                  <a:lnTo>
                    <a:pt x="9" y="332"/>
                  </a:lnTo>
                  <a:lnTo>
                    <a:pt x="10" y="331"/>
                  </a:lnTo>
                  <a:lnTo>
                    <a:pt x="11" y="331"/>
                  </a:lnTo>
                  <a:lnTo>
                    <a:pt x="13" y="332"/>
                  </a:lnTo>
                  <a:lnTo>
                    <a:pt x="18" y="334"/>
                  </a:lnTo>
                  <a:lnTo>
                    <a:pt x="25" y="334"/>
                  </a:lnTo>
                  <a:lnTo>
                    <a:pt x="25" y="332"/>
                  </a:lnTo>
                  <a:lnTo>
                    <a:pt x="27" y="319"/>
                  </a:lnTo>
                  <a:lnTo>
                    <a:pt x="23" y="309"/>
                  </a:lnTo>
                  <a:lnTo>
                    <a:pt x="15" y="298"/>
                  </a:lnTo>
                  <a:lnTo>
                    <a:pt x="6" y="289"/>
                  </a:lnTo>
                  <a:lnTo>
                    <a:pt x="5" y="290"/>
                  </a:lnTo>
                  <a:lnTo>
                    <a:pt x="4" y="290"/>
                  </a:lnTo>
                  <a:lnTo>
                    <a:pt x="1" y="289"/>
                  </a:lnTo>
                  <a:lnTo>
                    <a:pt x="1" y="289"/>
                  </a:lnTo>
                  <a:lnTo>
                    <a:pt x="0" y="286"/>
                  </a:lnTo>
                  <a:lnTo>
                    <a:pt x="0" y="252"/>
                  </a:lnTo>
                  <a:lnTo>
                    <a:pt x="1" y="220"/>
                  </a:lnTo>
                  <a:lnTo>
                    <a:pt x="0" y="218"/>
                  </a:lnTo>
                  <a:lnTo>
                    <a:pt x="0" y="217"/>
                  </a:lnTo>
                  <a:lnTo>
                    <a:pt x="1" y="216"/>
                  </a:lnTo>
                  <a:lnTo>
                    <a:pt x="1" y="214"/>
                  </a:lnTo>
                  <a:lnTo>
                    <a:pt x="1" y="213"/>
                  </a:lnTo>
                  <a:lnTo>
                    <a:pt x="2" y="213"/>
                  </a:lnTo>
                  <a:lnTo>
                    <a:pt x="83" y="140"/>
                  </a:lnTo>
                  <a:lnTo>
                    <a:pt x="167" y="69"/>
                  </a:lnTo>
                  <a:lnTo>
                    <a:pt x="252" y="1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48"/>
            <p:cNvSpPr>
              <a:spLocks noEditPoints="1"/>
            </p:cNvSpPr>
            <p:nvPr/>
          </p:nvSpPr>
          <p:spPr bwMode="auto">
            <a:xfrm>
              <a:off x="6950075" y="3635375"/>
              <a:ext cx="87313" cy="90488"/>
            </a:xfrm>
            <a:custGeom>
              <a:avLst/>
              <a:gdLst>
                <a:gd name="T0" fmla="*/ 25 w 55"/>
                <a:gd name="T1" fmla="*/ 5 h 57"/>
                <a:gd name="T2" fmla="*/ 20 w 55"/>
                <a:gd name="T3" fmla="*/ 9 h 57"/>
                <a:gd name="T4" fmla="*/ 14 w 55"/>
                <a:gd name="T5" fmla="*/ 13 h 57"/>
                <a:gd name="T6" fmla="*/ 12 w 55"/>
                <a:gd name="T7" fmla="*/ 17 h 57"/>
                <a:gd name="T8" fmla="*/ 9 w 55"/>
                <a:gd name="T9" fmla="*/ 23 h 57"/>
                <a:gd name="T10" fmla="*/ 8 w 55"/>
                <a:gd name="T11" fmla="*/ 31 h 57"/>
                <a:gd name="T12" fmla="*/ 9 w 55"/>
                <a:gd name="T13" fmla="*/ 39 h 57"/>
                <a:gd name="T14" fmla="*/ 13 w 55"/>
                <a:gd name="T15" fmla="*/ 45 h 57"/>
                <a:gd name="T16" fmla="*/ 20 w 55"/>
                <a:gd name="T17" fmla="*/ 49 h 57"/>
                <a:gd name="T18" fmla="*/ 25 w 55"/>
                <a:gd name="T19" fmla="*/ 49 h 57"/>
                <a:gd name="T20" fmla="*/ 29 w 55"/>
                <a:gd name="T21" fmla="*/ 49 h 57"/>
                <a:gd name="T22" fmla="*/ 28 w 55"/>
                <a:gd name="T23" fmla="*/ 48 h 57"/>
                <a:gd name="T24" fmla="*/ 28 w 55"/>
                <a:gd name="T25" fmla="*/ 47 h 57"/>
                <a:gd name="T26" fmla="*/ 29 w 55"/>
                <a:gd name="T27" fmla="*/ 44 h 57"/>
                <a:gd name="T28" fmla="*/ 30 w 55"/>
                <a:gd name="T29" fmla="*/ 41 h 57"/>
                <a:gd name="T30" fmla="*/ 31 w 55"/>
                <a:gd name="T31" fmla="*/ 39 h 57"/>
                <a:gd name="T32" fmla="*/ 33 w 55"/>
                <a:gd name="T33" fmla="*/ 35 h 57"/>
                <a:gd name="T34" fmla="*/ 33 w 55"/>
                <a:gd name="T35" fmla="*/ 30 h 57"/>
                <a:gd name="T36" fmla="*/ 30 w 55"/>
                <a:gd name="T37" fmla="*/ 24 h 57"/>
                <a:gd name="T38" fmla="*/ 26 w 55"/>
                <a:gd name="T39" fmla="*/ 19 h 57"/>
                <a:gd name="T40" fmla="*/ 21 w 55"/>
                <a:gd name="T41" fmla="*/ 17 h 57"/>
                <a:gd name="T42" fmla="*/ 16 w 55"/>
                <a:gd name="T43" fmla="*/ 17 h 57"/>
                <a:gd name="T44" fmla="*/ 12 w 55"/>
                <a:gd name="T45" fmla="*/ 22 h 57"/>
                <a:gd name="T46" fmla="*/ 11 w 55"/>
                <a:gd name="T47" fmla="*/ 22 h 57"/>
                <a:gd name="T48" fmla="*/ 11 w 55"/>
                <a:gd name="T49" fmla="*/ 22 h 57"/>
                <a:gd name="T50" fmla="*/ 9 w 55"/>
                <a:gd name="T51" fmla="*/ 21 h 57"/>
                <a:gd name="T52" fmla="*/ 14 w 55"/>
                <a:gd name="T53" fmla="*/ 14 h 57"/>
                <a:gd name="T54" fmla="*/ 21 w 55"/>
                <a:gd name="T55" fmla="*/ 13 h 57"/>
                <a:gd name="T56" fmla="*/ 29 w 55"/>
                <a:gd name="T57" fmla="*/ 15 h 57"/>
                <a:gd name="T58" fmla="*/ 35 w 55"/>
                <a:gd name="T59" fmla="*/ 21 h 57"/>
                <a:gd name="T60" fmla="*/ 38 w 55"/>
                <a:gd name="T61" fmla="*/ 27 h 57"/>
                <a:gd name="T62" fmla="*/ 39 w 55"/>
                <a:gd name="T63" fmla="*/ 36 h 57"/>
                <a:gd name="T64" fmla="*/ 37 w 55"/>
                <a:gd name="T65" fmla="*/ 44 h 57"/>
                <a:gd name="T66" fmla="*/ 42 w 55"/>
                <a:gd name="T67" fmla="*/ 40 h 57"/>
                <a:gd name="T68" fmla="*/ 45 w 55"/>
                <a:gd name="T69" fmla="*/ 35 h 57"/>
                <a:gd name="T70" fmla="*/ 47 w 55"/>
                <a:gd name="T71" fmla="*/ 28 h 57"/>
                <a:gd name="T72" fmla="*/ 46 w 55"/>
                <a:gd name="T73" fmla="*/ 19 h 57"/>
                <a:gd name="T74" fmla="*/ 42 w 55"/>
                <a:gd name="T75" fmla="*/ 13 h 57"/>
                <a:gd name="T76" fmla="*/ 35 w 55"/>
                <a:gd name="T77" fmla="*/ 7 h 57"/>
                <a:gd name="T78" fmla="*/ 26 w 55"/>
                <a:gd name="T79" fmla="*/ 5 h 57"/>
                <a:gd name="T80" fmla="*/ 25 w 55"/>
                <a:gd name="T81" fmla="*/ 5 h 57"/>
                <a:gd name="T82" fmla="*/ 28 w 55"/>
                <a:gd name="T83" fmla="*/ 0 h 57"/>
                <a:gd name="T84" fmla="*/ 29 w 55"/>
                <a:gd name="T85" fmla="*/ 0 h 57"/>
                <a:gd name="T86" fmla="*/ 29 w 55"/>
                <a:gd name="T87" fmla="*/ 0 h 57"/>
                <a:gd name="T88" fmla="*/ 41 w 55"/>
                <a:gd name="T89" fmla="*/ 2 h 57"/>
                <a:gd name="T90" fmla="*/ 50 w 55"/>
                <a:gd name="T91" fmla="*/ 10 h 57"/>
                <a:gd name="T92" fmla="*/ 55 w 55"/>
                <a:gd name="T93" fmla="*/ 22 h 57"/>
                <a:gd name="T94" fmla="*/ 52 w 55"/>
                <a:gd name="T95" fmla="*/ 34 h 57"/>
                <a:gd name="T96" fmla="*/ 47 w 55"/>
                <a:gd name="T97" fmla="*/ 44 h 57"/>
                <a:gd name="T98" fmla="*/ 38 w 55"/>
                <a:gd name="T99" fmla="*/ 53 h 57"/>
                <a:gd name="T100" fmla="*/ 28 w 55"/>
                <a:gd name="T101" fmla="*/ 57 h 57"/>
                <a:gd name="T102" fmla="*/ 17 w 55"/>
                <a:gd name="T103" fmla="*/ 56 h 57"/>
                <a:gd name="T104" fmla="*/ 8 w 55"/>
                <a:gd name="T105" fmla="*/ 51 h 57"/>
                <a:gd name="T106" fmla="*/ 3 w 55"/>
                <a:gd name="T107" fmla="*/ 41 h 57"/>
                <a:gd name="T108" fmla="*/ 0 w 55"/>
                <a:gd name="T109" fmla="*/ 32 h 57"/>
                <a:gd name="T110" fmla="*/ 3 w 55"/>
                <a:gd name="T111" fmla="*/ 21 h 57"/>
                <a:gd name="T112" fmla="*/ 8 w 55"/>
                <a:gd name="T113" fmla="*/ 11 h 57"/>
                <a:gd name="T114" fmla="*/ 17 w 55"/>
                <a:gd name="T115" fmla="*/ 4 h 57"/>
                <a:gd name="T116" fmla="*/ 28 w 55"/>
                <a:gd name="T1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57">
                  <a:moveTo>
                    <a:pt x="25" y="5"/>
                  </a:moveTo>
                  <a:lnTo>
                    <a:pt x="20" y="9"/>
                  </a:lnTo>
                  <a:lnTo>
                    <a:pt x="14" y="13"/>
                  </a:lnTo>
                  <a:lnTo>
                    <a:pt x="12" y="17"/>
                  </a:lnTo>
                  <a:lnTo>
                    <a:pt x="9" y="23"/>
                  </a:lnTo>
                  <a:lnTo>
                    <a:pt x="8" y="31"/>
                  </a:lnTo>
                  <a:lnTo>
                    <a:pt x="9" y="39"/>
                  </a:lnTo>
                  <a:lnTo>
                    <a:pt x="13" y="45"/>
                  </a:lnTo>
                  <a:lnTo>
                    <a:pt x="20" y="49"/>
                  </a:lnTo>
                  <a:lnTo>
                    <a:pt x="25" y="49"/>
                  </a:lnTo>
                  <a:lnTo>
                    <a:pt x="29" y="49"/>
                  </a:lnTo>
                  <a:lnTo>
                    <a:pt x="28" y="48"/>
                  </a:lnTo>
                  <a:lnTo>
                    <a:pt x="28" y="47"/>
                  </a:lnTo>
                  <a:lnTo>
                    <a:pt x="29" y="44"/>
                  </a:lnTo>
                  <a:lnTo>
                    <a:pt x="30" y="41"/>
                  </a:lnTo>
                  <a:lnTo>
                    <a:pt x="31" y="39"/>
                  </a:lnTo>
                  <a:lnTo>
                    <a:pt x="33" y="35"/>
                  </a:lnTo>
                  <a:lnTo>
                    <a:pt x="33" y="30"/>
                  </a:lnTo>
                  <a:lnTo>
                    <a:pt x="30" y="24"/>
                  </a:lnTo>
                  <a:lnTo>
                    <a:pt x="26" y="19"/>
                  </a:lnTo>
                  <a:lnTo>
                    <a:pt x="21" y="17"/>
                  </a:lnTo>
                  <a:lnTo>
                    <a:pt x="16" y="17"/>
                  </a:lnTo>
                  <a:lnTo>
                    <a:pt x="12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9" y="21"/>
                  </a:lnTo>
                  <a:lnTo>
                    <a:pt x="14" y="14"/>
                  </a:lnTo>
                  <a:lnTo>
                    <a:pt x="21" y="13"/>
                  </a:lnTo>
                  <a:lnTo>
                    <a:pt x="29" y="15"/>
                  </a:lnTo>
                  <a:lnTo>
                    <a:pt x="35" y="21"/>
                  </a:lnTo>
                  <a:lnTo>
                    <a:pt x="38" y="27"/>
                  </a:lnTo>
                  <a:lnTo>
                    <a:pt x="39" y="36"/>
                  </a:lnTo>
                  <a:lnTo>
                    <a:pt x="37" y="44"/>
                  </a:lnTo>
                  <a:lnTo>
                    <a:pt x="42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19"/>
                  </a:lnTo>
                  <a:lnTo>
                    <a:pt x="42" y="13"/>
                  </a:lnTo>
                  <a:lnTo>
                    <a:pt x="35" y="7"/>
                  </a:lnTo>
                  <a:lnTo>
                    <a:pt x="26" y="5"/>
                  </a:lnTo>
                  <a:lnTo>
                    <a:pt x="25" y="5"/>
                  </a:lnTo>
                  <a:close/>
                  <a:moveTo>
                    <a:pt x="28" y="0"/>
                  </a:moveTo>
                  <a:lnTo>
                    <a:pt x="29" y="0"/>
                  </a:lnTo>
                  <a:lnTo>
                    <a:pt x="29" y="0"/>
                  </a:lnTo>
                  <a:lnTo>
                    <a:pt x="41" y="2"/>
                  </a:lnTo>
                  <a:lnTo>
                    <a:pt x="50" y="10"/>
                  </a:lnTo>
                  <a:lnTo>
                    <a:pt x="55" y="22"/>
                  </a:lnTo>
                  <a:lnTo>
                    <a:pt x="52" y="34"/>
                  </a:lnTo>
                  <a:lnTo>
                    <a:pt x="47" y="44"/>
                  </a:lnTo>
                  <a:lnTo>
                    <a:pt x="38" y="53"/>
                  </a:lnTo>
                  <a:lnTo>
                    <a:pt x="28" y="57"/>
                  </a:lnTo>
                  <a:lnTo>
                    <a:pt x="17" y="56"/>
                  </a:lnTo>
                  <a:lnTo>
                    <a:pt x="8" y="51"/>
                  </a:lnTo>
                  <a:lnTo>
                    <a:pt x="3" y="41"/>
                  </a:lnTo>
                  <a:lnTo>
                    <a:pt x="0" y="32"/>
                  </a:lnTo>
                  <a:lnTo>
                    <a:pt x="3" y="21"/>
                  </a:lnTo>
                  <a:lnTo>
                    <a:pt x="8" y="11"/>
                  </a:lnTo>
                  <a:lnTo>
                    <a:pt x="17" y="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49"/>
            <p:cNvSpPr>
              <a:spLocks noEditPoints="1"/>
            </p:cNvSpPr>
            <p:nvPr/>
          </p:nvSpPr>
          <p:spPr bwMode="auto">
            <a:xfrm>
              <a:off x="7151688" y="3508375"/>
              <a:ext cx="80963" cy="82550"/>
            </a:xfrm>
            <a:custGeom>
              <a:avLst/>
              <a:gdLst>
                <a:gd name="T0" fmla="*/ 20 w 51"/>
                <a:gd name="T1" fmla="*/ 17 h 52"/>
                <a:gd name="T2" fmla="*/ 16 w 51"/>
                <a:gd name="T3" fmla="*/ 17 h 52"/>
                <a:gd name="T4" fmla="*/ 13 w 51"/>
                <a:gd name="T5" fmla="*/ 19 h 52"/>
                <a:gd name="T6" fmla="*/ 10 w 51"/>
                <a:gd name="T7" fmla="*/ 22 h 52"/>
                <a:gd name="T8" fmla="*/ 9 w 51"/>
                <a:gd name="T9" fmla="*/ 22 h 52"/>
                <a:gd name="T10" fmla="*/ 8 w 51"/>
                <a:gd name="T11" fmla="*/ 22 h 52"/>
                <a:gd name="T12" fmla="*/ 7 w 51"/>
                <a:gd name="T13" fmla="*/ 27 h 52"/>
                <a:gd name="T14" fmla="*/ 7 w 51"/>
                <a:gd name="T15" fmla="*/ 32 h 52"/>
                <a:gd name="T16" fmla="*/ 8 w 51"/>
                <a:gd name="T17" fmla="*/ 38 h 52"/>
                <a:gd name="T18" fmla="*/ 14 w 51"/>
                <a:gd name="T19" fmla="*/ 44 h 52"/>
                <a:gd name="T20" fmla="*/ 24 w 51"/>
                <a:gd name="T21" fmla="*/ 46 h 52"/>
                <a:gd name="T22" fmla="*/ 31 w 51"/>
                <a:gd name="T23" fmla="*/ 44 h 52"/>
                <a:gd name="T24" fmla="*/ 31 w 51"/>
                <a:gd name="T25" fmla="*/ 43 h 52"/>
                <a:gd name="T26" fmla="*/ 33 w 51"/>
                <a:gd name="T27" fmla="*/ 39 h 52"/>
                <a:gd name="T28" fmla="*/ 34 w 51"/>
                <a:gd name="T29" fmla="*/ 35 h 52"/>
                <a:gd name="T30" fmla="*/ 34 w 51"/>
                <a:gd name="T31" fmla="*/ 31 h 52"/>
                <a:gd name="T32" fmla="*/ 34 w 51"/>
                <a:gd name="T33" fmla="*/ 27 h 52"/>
                <a:gd name="T34" fmla="*/ 33 w 51"/>
                <a:gd name="T35" fmla="*/ 23 h 52"/>
                <a:gd name="T36" fmla="*/ 30 w 51"/>
                <a:gd name="T37" fmla="*/ 19 h 52"/>
                <a:gd name="T38" fmla="*/ 28 w 51"/>
                <a:gd name="T39" fmla="*/ 18 h 52"/>
                <a:gd name="T40" fmla="*/ 24 w 51"/>
                <a:gd name="T41" fmla="*/ 17 h 52"/>
                <a:gd name="T42" fmla="*/ 20 w 51"/>
                <a:gd name="T43" fmla="*/ 17 h 52"/>
                <a:gd name="T44" fmla="*/ 18 w 51"/>
                <a:gd name="T45" fmla="*/ 5 h 52"/>
                <a:gd name="T46" fmla="*/ 13 w 51"/>
                <a:gd name="T47" fmla="*/ 10 h 52"/>
                <a:gd name="T48" fmla="*/ 10 w 51"/>
                <a:gd name="T49" fmla="*/ 15 h 52"/>
                <a:gd name="T50" fmla="*/ 17 w 51"/>
                <a:gd name="T51" fmla="*/ 12 h 52"/>
                <a:gd name="T52" fmla="*/ 25 w 51"/>
                <a:gd name="T53" fmla="*/ 10 h 52"/>
                <a:gd name="T54" fmla="*/ 33 w 51"/>
                <a:gd name="T55" fmla="*/ 13 h 52"/>
                <a:gd name="T56" fmla="*/ 37 w 51"/>
                <a:gd name="T57" fmla="*/ 17 h 52"/>
                <a:gd name="T58" fmla="*/ 38 w 51"/>
                <a:gd name="T59" fmla="*/ 21 h 52"/>
                <a:gd name="T60" fmla="*/ 41 w 51"/>
                <a:gd name="T61" fmla="*/ 25 h 52"/>
                <a:gd name="T62" fmla="*/ 41 w 51"/>
                <a:gd name="T63" fmla="*/ 29 h 52"/>
                <a:gd name="T64" fmla="*/ 41 w 51"/>
                <a:gd name="T65" fmla="*/ 32 h 52"/>
                <a:gd name="T66" fmla="*/ 41 w 51"/>
                <a:gd name="T67" fmla="*/ 36 h 52"/>
                <a:gd name="T68" fmla="*/ 43 w 51"/>
                <a:gd name="T69" fmla="*/ 31 h 52"/>
                <a:gd name="T70" fmla="*/ 45 w 51"/>
                <a:gd name="T71" fmla="*/ 26 h 52"/>
                <a:gd name="T72" fmla="*/ 43 w 51"/>
                <a:gd name="T73" fmla="*/ 21 h 52"/>
                <a:gd name="T74" fmla="*/ 42 w 51"/>
                <a:gd name="T75" fmla="*/ 17 h 52"/>
                <a:gd name="T76" fmla="*/ 35 w 51"/>
                <a:gd name="T77" fmla="*/ 9 h 52"/>
                <a:gd name="T78" fmla="*/ 28 w 51"/>
                <a:gd name="T79" fmla="*/ 6 h 52"/>
                <a:gd name="T80" fmla="*/ 18 w 51"/>
                <a:gd name="T81" fmla="*/ 5 h 52"/>
                <a:gd name="T82" fmla="*/ 28 w 51"/>
                <a:gd name="T83" fmla="*/ 0 h 52"/>
                <a:gd name="T84" fmla="*/ 37 w 51"/>
                <a:gd name="T85" fmla="*/ 2 h 52"/>
                <a:gd name="T86" fmla="*/ 45 w 51"/>
                <a:gd name="T87" fmla="*/ 9 h 52"/>
                <a:gd name="T88" fmla="*/ 50 w 51"/>
                <a:gd name="T89" fmla="*/ 18 h 52"/>
                <a:gd name="T90" fmla="*/ 51 w 51"/>
                <a:gd name="T91" fmla="*/ 31 h 52"/>
                <a:gd name="T92" fmla="*/ 45 w 51"/>
                <a:gd name="T93" fmla="*/ 43 h 52"/>
                <a:gd name="T94" fmla="*/ 34 w 51"/>
                <a:gd name="T95" fmla="*/ 51 h 52"/>
                <a:gd name="T96" fmla="*/ 25 w 51"/>
                <a:gd name="T97" fmla="*/ 52 h 52"/>
                <a:gd name="T98" fmla="*/ 16 w 51"/>
                <a:gd name="T99" fmla="*/ 51 h 52"/>
                <a:gd name="T100" fmla="*/ 7 w 51"/>
                <a:gd name="T101" fmla="*/ 46 h 52"/>
                <a:gd name="T102" fmla="*/ 1 w 51"/>
                <a:gd name="T103" fmla="*/ 38 h 52"/>
                <a:gd name="T104" fmla="*/ 0 w 51"/>
                <a:gd name="T105" fmla="*/ 29 h 52"/>
                <a:gd name="T106" fmla="*/ 3 w 51"/>
                <a:gd name="T107" fmla="*/ 18 h 52"/>
                <a:gd name="T108" fmla="*/ 8 w 51"/>
                <a:gd name="T109" fmla="*/ 9 h 52"/>
                <a:gd name="T110" fmla="*/ 16 w 51"/>
                <a:gd name="T111" fmla="*/ 2 h 52"/>
                <a:gd name="T112" fmla="*/ 16 w 51"/>
                <a:gd name="T113" fmla="*/ 1 h 52"/>
                <a:gd name="T114" fmla="*/ 17 w 51"/>
                <a:gd name="T115" fmla="*/ 1 h 52"/>
                <a:gd name="T116" fmla="*/ 28 w 51"/>
                <a:gd name="T1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1" h="52">
                  <a:moveTo>
                    <a:pt x="20" y="17"/>
                  </a:moveTo>
                  <a:lnTo>
                    <a:pt x="16" y="17"/>
                  </a:lnTo>
                  <a:lnTo>
                    <a:pt x="13" y="19"/>
                  </a:lnTo>
                  <a:lnTo>
                    <a:pt x="10" y="22"/>
                  </a:lnTo>
                  <a:lnTo>
                    <a:pt x="9" y="22"/>
                  </a:lnTo>
                  <a:lnTo>
                    <a:pt x="8" y="22"/>
                  </a:lnTo>
                  <a:lnTo>
                    <a:pt x="7" y="27"/>
                  </a:lnTo>
                  <a:lnTo>
                    <a:pt x="7" y="32"/>
                  </a:lnTo>
                  <a:lnTo>
                    <a:pt x="8" y="38"/>
                  </a:lnTo>
                  <a:lnTo>
                    <a:pt x="14" y="44"/>
                  </a:lnTo>
                  <a:lnTo>
                    <a:pt x="24" y="46"/>
                  </a:lnTo>
                  <a:lnTo>
                    <a:pt x="31" y="44"/>
                  </a:lnTo>
                  <a:lnTo>
                    <a:pt x="31" y="43"/>
                  </a:lnTo>
                  <a:lnTo>
                    <a:pt x="33" y="39"/>
                  </a:lnTo>
                  <a:lnTo>
                    <a:pt x="34" y="35"/>
                  </a:lnTo>
                  <a:lnTo>
                    <a:pt x="34" y="31"/>
                  </a:lnTo>
                  <a:lnTo>
                    <a:pt x="34" y="27"/>
                  </a:lnTo>
                  <a:lnTo>
                    <a:pt x="33" y="23"/>
                  </a:lnTo>
                  <a:lnTo>
                    <a:pt x="30" y="19"/>
                  </a:lnTo>
                  <a:lnTo>
                    <a:pt x="28" y="18"/>
                  </a:lnTo>
                  <a:lnTo>
                    <a:pt x="24" y="17"/>
                  </a:lnTo>
                  <a:lnTo>
                    <a:pt x="20" y="17"/>
                  </a:lnTo>
                  <a:close/>
                  <a:moveTo>
                    <a:pt x="18" y="5"/>
                  </a:moveTo>
                  <a:lnTo>
                    <a:pt x="13" y="10"/>
                  </a:lnTo>
                  <a:lnTo>
                    <a:pt x="10" y="15"/>
                  </a:lnTo>
                  <a:lnTo>
                    <a:pt x="17" y="12"/>
                  </a:lnTo>
                  <a:lnTo>
                    <a:pt x="25" y="10"/>
                  </a:lnTo>
                  <a:lnTo>
                    <a:pt x="33" y="13"/>
                  </a:lnTo>
                  <a:lnTo>
                    <a:pt x="37" y="17"/>
                  </a:lnTo>
                  <a:lnTo>
                    <a:pt x="38" y="21"/>
                  </a:lnTo>
                  <a:lnTo>
                    <a:pt x="41" y="25"/>
                  </a:lnTo>
                  <a:lnTo>
                    <a:pt x="41" y="29"/>
                  </a:lnTo>
                  <a:lnTo>
                    <a:pt x="41" y="32"/>
                  </a:lnTo>
                  <a:lnTo>
                    <a:pt x="41" y="36"/>
                  </a:lnTo>
                  <a:lnTo>
                    <a:pt x="43" y="31"/>
                  </a:lnTo>
                  <a:lnTo>
                    <a:pt x="45" y="26"/>
                  </a:lnTo>
                  <a:lnTo>
                    <a:pt x="43" y="21"/>
                  </a:lnTo>
                  <a:lnTo>
                    <a:pt x="42" y="17"/>
                  </a:lnTo>
                  <a:lnTo>
                    <a:pt x="35" y="9"/>
                  </a:lnTo>
                  <a:lnTo>
                    <a:pt x="28" y="6"/>
                  </a:lnTo>
                  <a:lnTo>
                    <a:pt x="18" y="5"/>
                  </a:lnTo>
                  <a:close/>
                  <a:moveTo>
                    <a:pt x="28" y="0"/>
                  </a:moveTo>
                  <a:lnTo>
                    <a:pt x="37" y="2"/>
                  </a:lnTo>
                  <a:lnTo>
                    <a:pt x="45" y="9"/>
                  </a:lnTo>
                  <a:lnTo>
                    <a:pt x="50" y="18"/>
                  </a:lnTo>
                  <a:lnTo>
                    <a:pt x="51" y="31"/>
                  </a:lnTo>
                  <a:lnTo>
                    <a:pt x="45" y="43"/>
                  </a:lnTo>
                  <a:lnTo>
                    <a:pt x="34" y="51"/>
                  </a:lnTo>
                  <a:lnTo>
                    <a:pt x="25" y="52"/>
                  </a:lnTo>
                  <a:lnTo>
                    <a:pt x="16" y="51"/>
                  </a:lnTo>
                  <a:lnTo>
                    <a:pt x="7" y="46"/>
                  </a:lnTo>
                  <a:lnTo>
                    <a:pt x="1" y="38"/>
                  </a:lnTo>
                  <a:lnTo>
                    <a:pt x="0" y="29"/>
                  </a:lnTo>
                  <a:lnTo>
                    <a:pt x="3" y="18"/>
                  </a:lnTo>
                  <a:lnTo>
                    <a:pt x="8" y="9"/>
                  </a:lnTo>
                  <a:lnTo>
                    <a:pt x="16" y="2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50"/>
            <p:cNvSpPr>
              <a:spLocks noEditPoints="1"/>
            </p:cNvSpPr>
            <p:nvPr/>
          </p:nvSpPr>
          <p:spPr bwMode="auto">
            <a:xfrm>
              <a:off x="7243763" y="3563938"/>
              <a:ext cx="60325" cy="61913"/>
            </a:xfrm>
            <a:custGeom>
              <a:avLst/>
              <a:gdLst>
                <a:gd name="T0" fmla="*/ 14 w 38"/>
                <a:gd name="T1" fmla="*/ 12 h 39"/>
                <a:gd name="T2" fmla="*/ 11 w 38"/>
                <a:gd name="T3" fmla="*/ 12 h 39"/>
                <a:gd name="T4" fmla="*/ 7 w 38"/>
                <a:gd name="T5" fmla="*/ 13 h 39"/>
                <a:gd name="T6" fmla="*/ 7 w 38"/>
                <a:gd name="T7" fmla="*/ 14 h 39"/>
                <a:gd name="T8" fmla="*/ 6 w 38"/>
                <a:gd name="T9" fmla="*/ 17 h 39"/>
                <a:gd name="T10" fmla="*/ 6 w 38"/>
                <a:gd name="T11" fmla="*/ 21 h 39"/>
                <a:gd name="T12" fmla="*/ 6 w 38"/>
                <a:gd name="T13" fmla="*/ 25 h 39"/>
                <a:gd name="T14" fmla="*/ 7 w 38"/>
                <a:gd name="T15" fmla="*/ 29 h 39"/>
                <a:gd name="T16" fmla="*/ 10 w 38"/>
                <a:gd name="T17" fmla="*/ 32 h 39"/>
                <a:gd name="T18" fmla="*/ 13 w 38"/>
                <a:gd name="T19" fmla="*/ 33 h 39"/>
                <a:gd name="T20" fmla="*/ 17 w 38"/>
                <a:gd name="T21" fmla="*/ 33 h 39"/>
                <a:gd name="T22" fmla="*/ 21 w 38"/>
                <a:gd name="T23" fmla="*/ 33 h 39"/>
                <a:gd name="T24" fmla="*/ 23 w 38"/>
                <a:gd name="T25" fmla="*/ 32 h 39"/>
                <a:gd name="T26" fmla="*/ 26 w 38"/>
                <a:gd name="T27" fmla="*/ 30 h 39"/>
                <a:gd name="T28" fmla="*/ 26 w 38"/>
                <a:gd name="T29" fmla="*/ 28 h 39"/>
                <a:gd name="T30" fmla="*/ 26 w 38"/>
                <a:gd name="T31" fmla="*/ 25 h 39"/>
                <a:gd name="T32" fmla="*/ 24 w 38"/>
                <a:gd name="T33" fmla="*/ 21 h 39"/>
                <a:gd name="T34" fmla="*/ 23 w 38"/>
                <a:gd name="T35" fmla="*/ 17 h 39"/>
                <a:gd name="T36" fmla="*/ 21 w 38"/>
                <a:gd name="T37" fmla="*/ 14 h 39"/>
                <a:gd name="T38" fmla="*/ 18 w 38"/>
                <a:gd name="T39" fmla="*/ 13 h 39"/>
                <a:gd name="T40" fmla="*/ 14 w 38"/>
                <a:gd name="T41" fmla="*/ 12 h 39"/>
                <a:gd name="T42" fmla="*/ 15 w 38"/>
                <a:gd name="T43" fmla="*/ 5 h 39"/>
                <a:gd name="T44" fmla="*/ 11 w 38"/>
                <a:gd name="T45" fmla="*/ 7 h 39"/>
                <a:gd name="T46" fmla="*/ 9 w 38"/>
                <a:gd name="T47" fmla="*/ 9 h 39"/>
                <a:gd name="T48" fmla="*/ 13 w 38"/>
                <a:gd name="T49" fmla="*/ 8 h 39"/>
                <a:gd name="T50" fmla="*/ 18 w 38"/>
                <a:gd name="T51" fmla="*/ 7 h 39"/>
                <a:gd name="T52" fmla="*/ 22 w 38"/>
                <a:gd name="T53" fmla="*/ 8 h 39"/>
                <a:gd name="T54" fmla="*/ 26 w 38"/>
                <a:gd name="T55" fmla="*/ 11 h 39"/>
                <a:gd name="T56" fmla="*/ 28 w 38"/>
                <a:gd name="T57" fmla="*/ 14 h 39"/>
                <a:gd name="T58" fmla="*/ 31 w 38"/>
                <a:gd name="T59" fmla="*/ 20 h 39"/>
                <a:gd name="T60" fmla="*/ 31 w 38"/>
                <a:gd name="T61" fmla="*/ 16 h 39"/>
                <a:gd name="T62" fmla="*/ 30 w 38"/>
                <a:gd name="T63" fmla="*/ 12 h 39"/>
                <a:gd name="T64" fmla="*/ 27 w 38"/>
                <a:gd name="T65" fmla="*/ 9 h 39"/>
                <a:gd name="T66" fmla="*/ 23 w 38"/>
                <a:gd name="T67" fmla="*/ 7 h 39"/>
                <a:gd name="T68" fmla="*/ 19 w 38"/>
                <a:gd name="T69" fmla="*/ 5 h 39"/>
                <a:gd name="T70" fmla="*/ 18 w 38"/>
                <a:gd name="T71" fmla="*/ 5 h 39"/>
                <a:gd name="T72" fmla="*/ 15 w 38"/>
                <a:gd name="T73" fmla="*/ 5 h 39"/>
                <a:gd name="T74" fmla="*/ 22 w 38"/>
                <a:gd name="T75" fmla="*/ 0 h 39"/>
                <a:gd name="T76" fmla="*/ 26 w 38"/>
                <a:gd name="T77" fmla="*/ 1 h 39"/>
                <a:gd name="T78" fmla="*/ 30 w 38"/>
                <a:gd name="T79" fmla="*/ 3 h 39"/>
                <a:gd name="T80" fmla="*/ 32 w 38"/>
                <a:gd name="T81" fmla="*/ 5 h 39"/>
                <a:gd name="T82" fmla="*/ 35 w 38"/>
                <a:gd name="T83" fmla="*/ 9 h 39"/>
                <a:gd name="T84" fmla="*/ 36 w 38"/>
                <a:gd name="T85" fmla="*/ 13 h 39"/>
                <a:gd name="T86" fmla="*/ 38 w 38"/>
                <a:gd name="T87" fmla="*/ 17 h 39"/>
                <a:gd name="T88" fmla="*/ 35 w 38"/>
                <a:gd name="T89" fmla="*/ 28 h 39"/>
                <a:gd name="T90" fmla="*/ 28 w 38"/>
                <a:gd name="T91" fmla="*/ 37 h 39"/>
                <a:gd name="T92" fmla="*/ 18 w 38"/>
                <a:gd name="T93" fmla="*/ 39 h 39"/>
                <a:gd name="T94" fmla="*/ 7 w 38"/>
                <a:gd name="T95" fmla="*/ 37 h 39"/>
                <a:gd name="T96" fmla="*/ 1 w 38"/>
                <a:gd name="T97" fmla="*/ 29 h 39"/>
                <a:gd name="T98" fmla="*/ 0 w 38"/>
                <a:gd name="T99" fmla="*/ 18 h 39"/>
                <a:gd name="T100" fmla="*/ 1 w 38"/>
                <a:gd name="T101" fmla="*/ 14 h 39"/>
                <a:gd name="T102" fmla="*/ 2 w 38"/>
                <a:gd name="T103" fmla="*/ 11 h 39"/>
                <a:gd name="T104" fmla="*/ 5 w 38"/>
                <a:gd name="T105" fmla="*/ 7 h 39"/>
                <a:gd name="T106" fmla="*/ 7 w 38"/>
                <a:gd name="T107" fmla="*/ 4 h 39"/>
                <a:gd name="T108" fmla="*/ 10 w 38"/>
                <a:gd name="T109" fmla="*/ 1 h 39"/>
                <a:gd name="T110" fmla="*/ 14 w 38"/>
                <a:gd name="T111" fmla="*/ 0 h 39"/>
                <a:gd name="T112" fmla="*/ 18 w 38"/>
                <a:gd name="T113" fmla="*/ 1 h 39"/>
                <a:gd name="T114" fmla="*/ 22 w 38"/>
                <a:gd name="T1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9">
                  <a:moveTo>
                    <a:pt x="14" y="12"/>
                  </a:moveTo>
                  <a:lnTo>
                    <a:pt x="11" y="12"/>
                  </a:lnTo>
                  <a:lnTo>
                    <a:pt x="7" y="13"/>
                  </a:lnTo>
                  <a:lnTo>
                    <a:pt x="7" y="14"/>
                  </a:lnTo>
                  <a:lnTo>
                    <a:pt x="6" y="17"/>
                  </a:lnTo>
                  <a:lnTo>
                    <a:pt x="6" y="21"/>
                  </a:lnTo>
                  <a:lnTo>
                    <a:pt x="6" y="25"/>
                  </a:lnTo>
                  <a:lnTo>
                    <a:pt x="7" y="29"/>
                  </a:lnTo>
                  <a:lnTo>
                    <a:pt x="10" y="32"/>
                  </a:lnTo>
                  <a:lnTo>
                    <a:pt x="13" y="33"/>
                  </a:lnTo>
                  <a:lnTo>
                    <a:pt x="17" y="33"/>
                  </a:lnTo>
                  <a:lnTo>
                    <a:pt x="21" y="33"/>
                  </a:lnTo>
                  <a:lnTo>
                    <a:pt x="23" y="32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6" y="25"/>
                  </a:lnTo>
                  <a:lnTo>
                    <a:pt x="24" y="21"/>
                  </a:lnTo>
                  <a:lnTo>
                    <a:pt x="23" y="17"/>
                  </a:lnTo>
                  <a:lnTo>
                    <a:pt x="21" y="14"/>
                  </a:lnTo>
                  <a:lnTo>
                    <a:pt x="18" y="13"/>
                  </a:lnTo>
                  <a:lnTo>
                    <a:pt x="14" y="12"/>
                  </a:lnTo>
                  <a:close/>
                  <a:moveTo>
                    <a:pt x="15" y="5"/>
                  </a:moveTo>
                  <a:lnTo>
                    <a:pt x="11" y="7"/>
                  </a:lnTo>
                  <a:lnTo>
                    <a:pt x="9" y="9"/>
                  </a:lnTo>
                  <a:lnTo>
                    <a:pt x="13" y="8"/>
                  </a:lnTo>
                  <a:lnTo>
                    <a:pt x="18" y="7"/>
                  </a:lnTo>
                  <a:lnTo>
                    <a:pt x="22" y="8"/>
                  </a:lnTo>
                  <a:lnTo>
                    <a:pt x="26" y="11"/>
                  </a:lnTo>
                  <a:lnTo>
                    <a:pt x="28" y="14"/>
                  </a:lnTo>
                  <a:lnTo>
                    <a:pt x="31" y="20"/>
                  </a:lnTo>
                  <a:lnTo>
                    <a:pt x="31" y="16"/>
                  </a:lnTo>
                  <a:lnTo>
                    <a:pt x="30" y="12"/>
                  </a:lnTo>
                  <a:lnTo>
                    <a:pt x="27" y="9"/>
                  </a:lnTo>
                  <a:lnTo>
                    <a:pt x="23" y="7"/>
                  </a:lnTo>
                  <a:lnTo>
                    <a:pt x="19" y="5"/>
                  </a:lnTo>
                  <a:lnTo>
                    <a:pt x="18" y="5"/>
                  </a:lnTo>
                  <a:lnTo>
                    <a:pt x="15" y="5"/>
                  </a:lnTo>
                  <a:close/>
                  <a:moveTo>
                    <a:pt x="22" y="0"/>
                  </a:moveTo>
                  <a:lnTo>
                    <a:pt x="26" y="1"/>
                  </a:lnTo>
                  <a:lnTo>
                    <a:pt x="30" y="3"/>
                  </a:lnTo>
                  <a:lnTo>
                    <a:pt x="32" y="5"/>
                  </a:lnTo>
                  <a:lnTo>
                    <a:pt x="35" y="9"/>
                  </a:lnTo>
                  <a:lnTo>
                    <a:pt x="36" y="13"/>
                  </a:lnTo>
                  <a:lnTo>
                    <a:pt x="38" y="17"/>
                  </a:lnTo>
                  <a:lnTo>
                    <a:pt x="35" y="28"/>
                  </a:lnTo>
                  <a:lnTo>
                    <a:pt x="28" y="37"/>
                  </a:lnTo>
                  <a:lnTo>
                    <a:pt x="18" y="39"/>
                  </a:lnTo>
                  <a:lnTo>
                    <a:pt x="7" y="37"/>
                  </a:lnTo>
                  <a:lnTo>
                    <a:pt x="1" y="29"/>
                  </a:lnTo>
                  <a:lnTo>
                    <a:pt x="0" y="18"/>
                  </a:lnTo>
                  <a:lnTo>
                    <a:pt x="1" y="14"/>
                  </a:lnTo>
                  <a:lnTo>
                    <a:pt x="2" y="11"/>
                  </a:lnTo>
                  <a:lnTo>
                    <a:pt x="5" y="7"/>
                  </a:lnTo>
                  <a:lnTo>
                    <a:pt x="7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8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51"/>
            <p:cNvSpPr>
              <a:spLocks noEditPoints="1"/>
            </p:cNvSpPr>
            <p:nvPr/>
          </p:nvSpPr>
          <p:spPr bwMode="auto">
            <a:xfrm>
              <a:off x="7321550" y="3443288"/>
              <a:ext cx="50800" cy="50800"/>
            </a:xfrm>
            <a:custGeom>
              <a:avLst/>
              <a:gdLst>
                <a:gd name="T0" fmla="*/ 10 w 32"/>
                <a:gd name="T1" fmla="*/ 11 h 32"/>
                <a:gd name="T2" fmla="*/ 7 w 32"/>
                <a:gd name="T3" fmla="*/ 12 h 32"/>
                <a:gd name="T4" fmla="*/ 7 w 32"/>
                <a:gd name="T5" fmla="*/ 13 h 32"/>
                <a:gd name="T6" fmla="*/ 7 w 32"/>
                <a:gd name="T7" fmla="*/ 13 h 32"/>
                <a:gd name="T8" fmla="*/ 6 w 32"/>
                <a:gd name="T9" fmla="*/ 13 h 32"/>
                <a:gd name="T10" fmla="*/ 6 w 32"/>
                <a:gd name="T11" fmla="*/ 17 h 32"/>
                <a:gd name="T12" fmla="*/ 7 w 32"/>
                <a:gd name="T13" fmla="*/ 21 h 32"/>
                <a:gd name="T14" fmla="*/ 10 w 32"/>
                <a:gd name="T15" fmla="*/ 24 h 32"/>
                <a:gd name="T16" fmla="*/ 13 w 32"/>
                <a:gd name="T17" fmla="*/ 25 h 32"/>
                <a:gd name="T18" fmla="*/ 17 w 32"/>
                <a:gd name="T19" fmla="*/ 25 h 32"/>
                <a:gd name="T20" fmla="*/ 19 w 32"/>
                <a:gd name="T21" fmla="*/ 25 h 32"/>
                <a:gd name="T22" fmla="*/ 20 w 32"/>
                <a:gd name="T23" fmla="*/ 22 h 32"/>
                <a:gd name="T24" fmla="*/ 20 w 32"/>
                <a:gd name="T25" fmla="*/ 20 h 32"/>
                <a:gd name="T26" fmla="*/ 19 w 32"/>
                <a:gd name="T27" fmla="*/ 17 h 32"/>
                <a:gd name="T28" fmla="*/ 16 w 32"/>
                <a:gd name="T29" fmla="*/ 13 h 32"/>
                <a:gd name="T30" fmla="*/ 13 w 32"/>
                <a:gd name="T31" fmla="*/ 12 h 32"/>
                <a:gd name="T32" fmla="*/ 12 w 32"/>
                <a:gd name="T33" fmla="*/ 11 h 32"/>
                <a:gd name="T34" fmla="*/ 11 w 32"/>
                <a:gd name="T35" fmla="*/ 11 h 32"/>
                <a:gd name="T36" fmla="*/ 10 w 32"/>
                <a:gd name="T37" fmla="*/ 11 h 32"/>
                <a:gd name="T38" fmla="*/ 13 w 32"/>
                <a:gd name="T39" fmla="*/ 4 h 32"/>
                <a:gd name="T40" fmla="*/ 10 w 32"/>
                <a:gd name="T41" fmla="*/ 7 h 32"/>
                <a:gd name="T42" fmla="*/ 13 w 32"/>
                <a:gd name="T43" fmla="*/ 7 h 32"/>
                <a:gd name="T44" fmla="*/ 16 w 32"/>
                <a:gd name="T45" fmla="*/ 8 h 32"/>
                <a:gd name="T46" fmla="*/ 20 w 32"/>
                <a:gd name="T47" fmla="*/ 9 h 32"/>
                <a:gd name="T48" fmla="*/ 23 w 32"/>
                <a:gd name="T49" fmla="*/ 12 h 32"/>
                <a:gd name="T50" fmla="*/ 24 w 32"/>
                <a:gd name="T51" fmla="*/ 15 h 32"/>
                <a:gd name="T52" fmla="*/ 25 w 32"/>
                <a:gd name="T53" fmla="*/ 18 h 32"/>
                <a:gd name="T54" fmla="*/ 25 w 32"/>
                <a:gd name="T55" fmla="*/ 16 h 32"/>
                <a:gd name="T56" fmla="*/ 25 w 32"/>
                <a:gd name="T57" fmla="*/ 12 h 32"/>
                <a:gd name="T58" fmla="*/ 24 w 32"/>
                <a:gd name="T59" fmla="*/ 9 h 32"/>
                <a:gd name="T60" fmla="*/ 20 w 32"/>
                <a:gd name="T61" fmla="*/ 7 h 32"/>
                <a:gd name="T62" fmla="*/ 17 w 32"/>
                <a:gd name="T63" fmla="*/ 5 h 32"/>
                <a:gd name="T64" fmla="*/ 13 w 32"/>
                <a:gd name="T65" fmla="*/ 4 h 32"/>
                <a:gd name="T66" fmla="*/ 13 w 32"/>
                <a:gd name="T67" fmla="*/ 4 h 32"/>
                <a:gd name="T68" fmla="*/ 15 w 32"/>
                <a:gd name="T69" fmla="*/ 0 h 32"/>
                <a:gd name="T70" fmla="*/ 16 w 32"/>
                <a:gd name="T71" fmla="*/ 0 h 32"/>
                <a:gd name="T72" fmla="*/ 16 w 32"/>
                <a:gd name="T73" fmla="*/ 0 h 32"/>
                <a:gd name="T74" fmla="*/ 21 w 32"/>
                <a:gd name="T75" fmla="*/ 1 h 32"/>
                <a:gd name="T76" fmla="*/ 25 w 32"/>
                <a:gd name="T77" fmla="*/ 3 h 32"/>
                <a:gd name="T78" fmla="*/ 28 w 32"/>
                <a:gd name="T79" fmla="*/ 5 h 32"/>
                <a:gd name="T80" fmla="*/ 30 w 32"/>
                <a:gd name="T81" fmla="*/ 9 h 32"/>
                <a:gd name="T82" fmla="*/ 32 w 32"/>
                <a:gd name="T83" fmla="*/ 13 h 32"/>
                <a:gd name="T84" fmla="*/ 32 w 32"/>
                <a:gd name="T85" fmla="*/ 18 h 32"/>
                <a:gd name="T86" fmla="*/ 30 w 32"/>
                <a:gd name="T87" fmla="*/ 24 h 32"/>
                <a:gd name="T88" fmla="*/ 27 w 32"/>
                <a:gd name="T89" fmla="*/ 28 h 32"/>
                <a:gd name="T90" fmla="*/ 23 w 32"/>
                <a:gd name="T91" fmla="*/ 30 h 32"/>
                <a:gd name="T92" fmla="*/ 19 w 32"/>
                <a:gd name="T93" fmla="*/ 32 h 32"/>
                <a:gd name="T94" fmla="*/ 13 w 32"/>
                <a:gd name="T95" fmla="*/ 32 h 32"/>
                <a:gd name="T96" fmla="*/ 8 w 32"/>
                <a:gd name="T97" fmla="*/ 30 h 32"/>
                <a:gd name="T98" fmla="*/ 4 w 32"/>
                <a:gd name="T99" fmla="*/ 28 h 32"/>
                <a:gd name="T100" fmla="*/ 2 w 32"/>
                <a:gd name="T101" fmla="*/ 24 h 32"/>
                <a:gd name="T102" fmla="*/ 0 w 32"/>
                <a:gd name="T103" fmla="*/ 18 h 32"/>
                <a:gd name="T104" fmla="*/ 0 w 32"/>
                <a:gd name="T105" fmla="*/ 13 h 32"/>
                <a:gd name="T106" fmla="*/ 2 w 32"/>
                <a:gd name="T107" fmla="*/ 8 h 32"/>
                <a:gd name="T108" fmla="*/ 6 w 32"/>
                <a:gd name="T109" fmla="*/ 4 h 32"/>
                <a:gd name="T110" fmla="*/ 10 w 32"/>
                <a:gd name="T111" fmla="*/ 1 h 32"/>
                <a:gd name="T112" fmla="*/ 15 w 32"/>
                <a:gd name="T1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" h="32">
                  <a:moveTo>
                    <a:pt x="10" y="11"/>
                  </a:moveTo>
                  <a:lnTo>
                    <a:pt x="7" y="12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6" y="17"/>
                  </a:lnTo>
                  <a:lnTo>
                    <a:pt x="7" y="21"/>
                  </a:lnTo>
                  <a:lnTo>
                    <a:pt x="10" y="24"/>
                  </a:lnTo>
                  <a:lnTo>
                    <a:pt x="13" y="25"/>
                  </a:lnTo>
                  <a:lnTo>
                    <a:pt x="17" y="25"/>
                  </a:lnTo>
                  <a:lnTo>
                    <a:pt x="19" y="25"/>
                  </a:lnTo>
                  <a:lnTo>
                    <a:pt x="20" y="22"/>
                  </a:lnTo>
                  <a:lnTo>
                    <a:pt x="20" y="20"/>
                  </a:lnTo>
                  <a:lnTo>
                    <a:pt x="19" y="17"/>
                  </a:lnTo>
                  <a:lnTo>
                    <a:pt x="16" y="13"/>
                  </a:lnTo>
                  <a:lnTo>
                    <a:pt x="13" y="12"/>
                  </a:lnTo>
                  <a:lnTo>
                    <a:pt x="12" y="11"/>
                  </a:lnTo>
                  <a:lnTo>
                    <a:pt x="11" y="11"/>
                  </a:lnTo>
                  <a:lnTo>
                    <a:pt x="10" y="11"/>
                  </a:lnTo>
                  <a:close/>
                  <a:moveTo>
                    <a:pt x="13" y="4"/>
                  </a:moveTo>
                  <a:lnTo>
                    <a:pt x="10" y="7"/>
                  </a:lnTo>
                  <a:lnTo>
                    <a:pt x="13" y="7"/>
                  </a:lnTo>
                  <a:lnTo>
                    <a:pt x="16" y="8"/>
                  </a:lnTo>
                  <a:lnTo>
                    <a:pt x="20" y="9"/>
                  </a:lnTo>
                  <a:lnTo>
                    <a:pt x="23" y="12"/>
                  </a:lnTo>
                  <a:lnTo>
                    <a:pt x="24" y="15"/>
                  </a:lnTo>
                  <a:lnTo>
                    <a:pt x="25" y="18"/>
                  </a:lnTo>
                  <a:lnTo>
                    <a:pt x="25" y="16"/>
                  </a:lnTo>
                  <a:lnTo>
                    <a:pt x="25" y="12"/>
                  </a:lnTo>
                  <a:lnTo>
                    <a:pt x="24" y="9"/>
                  </a:lnTo>
                  <a:lnTo>
                    <a:pt x="20" y="7"/>
                  </a:lnTo>
                  <a:lnTo>
                    <a:pt x="17" y="5"/>
                  </a:lnTo>
                  <a:lnTo>
                    <a:pt x="13" y="4"/>
                  </a:lnTo>
                  <a:lnTo>
                    <a:pt x="13" y="4"/>
                  </a:lnTo>
                  <a:close/>
                  <a:moveTo>
                    <a:pt x="15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21" y="1"/>
                  </a:lnTo>
                  <a:lnTo>
                    <a:pt x="25" y="3"/>
                  </a:lnTo>
                  <a:lnTo>
                    <a:pt x="28" y="5"/>
                  </a:lnTo>
                  <a:lnTo>
                    <a:pt x="30" y="9"/>
                  </a:lnTo>
                  <a:lnTo>
                    <a:pt x="32" y="13"/>
                  </a:lnTo>
                  <a:lnTo>
                    <a:pt x="32" y="18"/>
                  </a:lnTo>
                  <a:lnTo>
                    <a:pt x="30" y="24"/>
                  </a:lnTo>
                  <a:lnTo>
                    <a:pt x="27" y="28"/>
                  </a:lnTo>
                  <a:lnTo>
                    <a:pt x="23" y="30"/>
                  </a:lnTo>
                  <a:lnTo>
                    <a:pt x="19" y="32"/>
                  </a:lnTo>
                  <a:lnTo>
                    <a:pt x="13" y="32"/>
                  </a:lnTo>
                  <a:lnTo>
                    <a:pt x="8" y="30"/>
                  </a:lnTo>
                  <a:lnTo>
                    <a:pt x="4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0" y="13"/>
                  </a:lnTo>
                  <a:lnTo>
                    <a:pt x="2" y="8"/>
                  </a:lnTo>
                  <a:lnTo>
                    <a:pt x="6" y="4"/>
                  </a:lnTo>
                  <a:lnTo>
                    <a:pt x="1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52"/>
            <p:cNvSpPr>
              <a:spLocks noEditPoints="1"/>
            </p:cNvSpPr>
            <p:nvPr/>
          </p:nvSpPr>
          <p:spPr bwMode="auto">
            <a:xfrm>
              <a:off x="7172325" y="3335338"/>
              <a:ext cx="74613" cy="79375"/>
            </a:xfrm>
            <a:custGeom>
              <a:avLst/>
              <a:gdLst>
                <a:gd name="T0" fmla="*/ 16 w 47"/>
                <a:gd name="T1" fmla="*/ 16 h 50"/>
                <a:gd name="T2" fmla="*/ 12 w 47"/>
                <a:gd name="T3" fmla="*/ 17 h 50"/>
                <a:gd name="T4" fmla="*/ 9 w 47"/>
                <a:gd name="T5" fmla="*/ 20 h 50"/>
                <a:gd name="T6" fmla="*/ 8 w 47"/>
                <a:gd name="T7" fmla="*/ 21 h 50"/>
                <a:gd name="T8" fmla="*/ 7 w 47"/>
                <a:gd name="T9" fmla="*/ 25 h 50"/>
                <a:gd name="T10" fmla="*/ 7 w 47"/>
                <a:gd name="T11" fmla="*/ 28 h 50"/>
                <a:gd name="T12" fmla="*/ 5 w 47"/>
                <a:gd name="T13" fmla="*/ 29 h 50"/>
                <a:gd name="T14" fmla="*/ 5 w 47"/>
                <a:gd name="T15" fmla="*/ 29 h 50"/>
                <a:gd name="T16" fmla="*/ 7 w 47"/>
                <a:gd name="T17" fmla="*/ 33 h 50"/>
                <a:gd name="T18" fmla="*/ 9 w 47"/>
                <a:gd name="T19" fmla="*/ 37 h 50"/>
                <a:gd name="T20" fmla="*/ 12 w 47"/>
                <a:gd name="T21" fmla="*/ 41 h 50"/>
                <a:gd name="T22" fmla="*/ 16 w 47"/>
                <a:gd name="T23" fmla="*/ 42 h 50"/>
                <a:gd name="T24" fmla="*/ 21 w 47"/>
                <a:gd name="T25" fmla="*/ 43 h 50"/>
                <a:gd name="T26" fmla="*/ 25 w 47"/>
                <a:gd name="T27" fmla="*/ 42 h 50"/>
                <a:gd name="T28" fmla="*/ 29 w 47"/>
                <a:gd name="T29" fmla="*/ 42 h 50"/>
                <a:gd name="T30" fmla="*/ 29 w 47"/>
                <a:gd name="T31" fmla="*/ 41 h 50"/>
                <a:gd name="T32" fmla="*/ 30 w 47"/>
                <a:gd name="T33" fmla="*/ 38 h 50"/>
                <a:gd name="T34" fmla="*/ 30 w 47"/>
                <a:gd name="T35" fmla="*/ 37 h 50"/>
                <a:gd name="T36" fmla="*/ 30 w 47"/>
                <a:gd name="T37" fmla="*/ 34 h 50"/>
                <a:gd name="T38" fmla="*/ 29 w 47"/>
                <a:gd name="T39" fmla="*/ 32 h 50"/>
                <a:gd name="T40" fmla="*/ 28 w 47"/>
                <a:gd name="T41" fmla="*/ 26 h 50"/>
                <a:gd name="T42" fmla="*/ 24 w 47"/>
                <a:gd name="T43" fmla="*/ 21 h 50"/>
                <a:gd name="T44" fmla="*/ 21 w 47"/>
                <a:gd name="T45" fmla="*/ 18 h 50"/>
                <a:gd name="T46" fmla="*/ 18 w 47"/>
                <a:gd name="T47" fmla="*/ 17 h 50"/>
                <a:gd name="T48" fmla="*/ 16 w 47"/>
                <a:gd name="T49" fmla="*/ 16 h 50"/>
                <a:gd name="T50" fmla="*/ 28 w 47"/>
                <a:gd name="T51" fmla="*/ 7 h 50"/>
                <a:gd name="T52" fmla="*/ 18 w 47"/>
                <a:gd name="T53" fmla="*/ 7 h 50"/>
                <a:gd name="T54" fmla="*/ 12 w 47"/>
                <a:gd name="T55" fmla="*/ 12 h 50"/>
                <a:gd name="T56" fmla="*/ 15 w 47"/>
                <a:gd name="T57" fmla="*/ 11 h 50"/>
                <a:gd name="T58" fmla="*/ 18 w 47"/>
                <a:gd name="T59" fmla="*/ 11 h 50"/>
                <a:gd name="T60" fmla="*/ 22 w 47"/>
                <a:gd name="T61" fmla="*/ 12 h 50"/>
                <a:gd name="T62" fmla="*/ 25 w 47"/>
                <a:gd name="T63" fmla="*/ 14 h 50"/>
                <a:gd name="T64" fmla="*/ 29 w 47"/>
                <a:gd name="T65" fmla="*/ 18 h 50"/>
                <a:gd name="T66" fmla="*/ 32 w 47"/>
                <a:gd name="T67" fmla="*/ 22 h 50"/>
                <a:gd name="T68" fmla="*/ 33 w 47"/>
                <a:gd name="T69" fmla="*/ 26 h 50"/>
                <a:gd name="T70" fmla="*/ 34 w 47"/>
                <a:gd name="T71" fmla="*/ 29 h 50"/>
                <a:gd name="T72" fmla="*/ 35 w 47"/>
                <a:gd name="T73" fmla="*/ 33 h 50"/>
                <a:gd name="T74" fmla="*/ 35 w 47"/>
                <a:gd name="T75" fmla="*/ 37 h 50"/>
                <a:gd name="T76" fmla="*/ 41 w 47"/>
                <a:gd name="T77" fmla="*/ 29 h 50"/>
                <a:gd name="T78" fmla="*/ 39 w 47"/>
                <a:gd name="T79" fmla="*/ 20 h 50"/>
                <a:gd name="T80" fmla="*/ 35 w 47"/>
                <a:gd name="T81" fmla="*/ 12 h 50"/>
                <a:gd name="T82" fmla="*/ 28 w 47"/>
                <a:gd name="T83" fmla="*/ 7 h 50"/>
                <a:gd name="T84" fmla="*/ 24 w 47"/>
                <a:gd name="T85" fmla="*/ 0 h 50"/>
                <a:gd name="T86" fmla="*/ 32 w 47"/>
                <a:gd name="T87" fmla="*/ 1 h 50"/>
                <a:gd name="T88" fmla="*/ 38 w 47"/>
                <a:gd name="T89" fmla="*/ 4 h 50"/>
                <a:gd name="T90" fmla="*/ 45 w 47"/>
                <a:gd name="T91" fmla="*/ 13 h 50"/>
                <a:gd name="T92" fmla="*/ 47 w 47"/>
                <a:gd name="T93" fmla="*/ 22 h 50"/>
                <a:gd name="T94" fmla="*/ 47 w 47"/>
                <a:gd name="T95" fmla="*/ 33 h 50"/>
                <a:gd name="T96" fmla="*/ 42 w 47"/>
                <a:gd name="T97" fmla="*/ 42 h 50"/>
                <a:gd name="T98" fmla="*/ 33 w 47"/>
                <a:gd name="T99" fmla="*/ 47 h 50"/>
                <a:gd name="T100" fmla="*/ 22 w 47"/>
                <a:gd name="T101" fmla="*/ 50 h 50"/>
                <a:gd name="T102" fmla="*/ 13 w 47"/>
                <a:gd name="T103" fmla="*/ 47 h 50"/>
                <a:gd name="T104" fmla="*/ 4 w 47"/>
                <a:gd name="T105" fmla="*/ 42 h 50"/>
                <a:gd name="T106" fmla="*/ 0 w 47"/>
                <a:gd name="T107" fmla="*/ 32 h 50"/>
                <a:gd name="T108" fmla="*/ 0 w 47"/>
                <a:gd name="T109" fmla="*/ 20 h 50"/>
                <a:gd name="T110" fmla="*/ 5 w 47"/>
                <a:gd name="T111" fmla="*/ 11 h 50"/>
                <a:gd name="T112" fmla="*/ 9 w 47"/>
                <a:gd name="T113" fmla="*/ 4 h 50"/>
                <a:gd name="T114" fmla="*/ 16 w 47"/>
                <a:gd name="T115" fmla="*/ 0 h 50"/>
                <a:gd name="T116" fmla="*/ 24 w 47"/>
                <a:gd name="T11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" h="50">
                  <a:moveTo>
                    <a:pt x="16" y="16"/>
                  </a:moveTo>
                  <a:lnTo>
                    <a:pt x="12" y="17"/>
                  </a:lnTo>
                  <a:lnTo>
                    <a:pt x="9" y="20"/>
                  </a:lnTo>
                  <a:lnTo>
                    <a:pt x="8" y="21"/>
                  </a:lnTo>
                  <a:lnTo>
                    <a:pt x="7" y="25"/>
                  </a:lnTo>
                  <a:lnTo>
                    <a:pt x="7" y="28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7" y="33"/>
                  </a:lnTo>
                  <a:lnTo>
                    <a:pt x="9" y="37"/>
                  </a:lnTo>
                  <a:lnTo>
                    <a:pt x="12" y="41"/>
                  </a:lnTo>
                  <a:lnTo>
                    <a:pt x="16" y="42"/>
                  </a:lnTo>
                  <a:lnTo>
                    <a:pt x="21" y="43"/>
                  </a:lnTo>
                  <a:lnTo>
                    <a:pt x="25" y="42"/>
                  </a:lnTo>
                  <a:lnTo>
                    <a:pt x="29" y="42"/>
                  </a:lnTo>
                  <a:lnTo>
                    <a:pt x="29" y="41"/>
                  </a:lnTo>
                  <a:lnTo>
                    <a:pt x="30" y="38"/>
                  </a:lnTo>
                  <a:lnTo>
                    <a:pt x="30" y="37"/>
                  </a:lnTo>
                  <a:lnTo>
                    <a:pt x="30" y="34"/>
                  </a:lnTo>
                  <a:lnTo>
                    <a:pt x="29" y="32"/>
                  </a:lnTo>
                  <a:lnTo>
                    <a:pt x="28" y="26"/>
                  </a:lnTo>
                  <a:lnTo>
                    <a:pt x="24" y="21"/>
                  </a:lnTo>
                  <a:lnTo>
                    <a:pt x="21" y="18"/>
                  </a:lnTo>
                  <a:lnTo>
                    <a:pt x="18" y="17"/>
                  </a:lnTo>
                  <a:lnTo>
                    <a:pt x="16" y="16"/>
                  </a:lnTo>
                  <a:close/>
                  <a:moveTo>
                    <a:pt x="28" y="7"/>
                  </a:moveTo>
                  <a:lnTo>
                    <a:pt x="18" y="7"/>
                  </a:lnTo>
                  <a:lnTo>
                    <a:pt x="12" y="12"/>
                  </a:lnTo>
                  <a:lnTo>
                    <a:pt x="15" y="11"/>
                  </a:lnTo>
                  <a:lnTo>
                    <a:pt x="18" y="11"/>
                  </a:lnTo>
                  <a:lnTo>
                    <a:pt x="22" y="12"/>
                  </a:lnTo>
                  <a:lnTo>
                    <a:pt x="25" y="14"/>
                  </a:lnTo>
                  <a:lnTo>
                    <a:pt x="29" y="18"/>
                  </a:lnTo>
                  <a:lnTo>
                    <a:pt x="32" y="22"/>
                  </a:lnTo>
                  <a:lnTo>
                    <a:pt x="33" y="26"/>
                  </a:lnTo>
                  <a:lnTo>
                    <a:pt x="34" y="29"/>
                  </a:lnTo>
                  <a:lnTo>
                    <a:pt x="35" y="33"/>
                  </a:lnTo>
                  <a:lnTo>
                    <a:pt x="35" y="37"/>
                  </a:lnTo>
                  <a:lnTo>
                    <a:pt x="41" y="29"/>
                  </a:lnTo>
                  <a:lnTo>
                    <a:pt x="39" y="20"/>
                  </a:lnTo>
                  <a:lnTo>
                    <a:pt x="35" y="12"/>
                  </a:lnTo>
                  <a:lnTo>
                    <a:pt x="28" y="7"/>
                  </a:lnTo>
                  <a:close/>
                  <a:moveTo>
                    <a:pt x="24" y="0"/>
                  </a:moveTo>
                  <a:lnTo>
                    <a:pt x="32" y="1"/>
                  </a:lnTo>
                  <a:lnTo>
                    <a:pt x="38" y="4"/>
                  </a:lnTo>
                  <a:lnTo>
                    <a:pt x="45" y="13"/>
                  </a:lnTo>
                  <a:lnTo>
                    <a:pt x="47" y="22"/>
                  </a:lnTo>
                  <a:lnTo>
                    <a:pt x="47" y="33"/>
                  </a:lnTo>
                  <a:lnTo>
                    <a:pt x="42" y="42"/>
                  </a:lnTo>
                  <a:lnTo>
                    <a:pt x="33" y="47"/>
                  </a:lnTo>
                  <a:lnTo>
                    <a:pt x="22" y="50"/>
                  </a:lnTo>
                  <a:lnTo>
                    <a:pt x="13" y="47"/>
                  </a:lnTo>
                  <a:lnTo>
                    <a:pt x="4" y="42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5" y="11"/>
                  </a:lnTo>
                  <a:lnTo>
                    <a:pt x="9" y="4"/>
                  </a:lnTo>
                  <a:lnTo>
                    <a:pt x="1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53"/>
            <p:cNvSpPr>
              <a:spLocks noEditPoints="1"/>
            </p:cNvSpPr>
            <p:nvPr/>
          </p:nvSpPr>
          <p:spPr bwMode="auto">
            <a:xfrm>
              <a:off x="7089775" y="3325813"/>
              <a:ext cx="46038" cy="53975"/>
            </a:xfrm>
            <a:custGeom>
              <a:avLst/>
              <a:gdLst>
                <a:gd name="T0" fmla="*/ 12 w 29"/>
                <a:gd name="T1" fmla="*/ 14 h 34"/>
                <a:gd name="T2" fmla="*/ 9 w 29"/>
                <a:gd name="T3" fmla="*/ 14 h 34"/>
                <a:gd name="T4" fmla="*/ 6 w 29"/>
                <a:gd name="T5" fmla="*/ 15 h 34"/>
                <a:gd name="T6" fmla="*/ 6 w 29"/>
                <a:gd name="T7" fmla="*/ 15 h 34"/>
                <a:gd name="T8" fmla="*/ 5 w 29"/>
                <a:gd name="T9" fmla="*/ 15 h 34"/>
                <a:gd name="T10" fmla="*/ 5 w 29"/>
                <a:gd name="T11" fmla="*/ 15 h 34"/>
                <a:gd name="T12" fmla="*/ 5 w 29"/>
                <a:gd name="T13" fmla="*/ 18 h 34"/>
                <a:gd name="T14" fmla="*/ 5 w 29"/>
                <a:gd name="T15" fmla="*/ 22 h 34"/>
                <a:gd name="T16" fmla="*/ 8 w 29"/>
                <a:gd name="T17" fmla="*/ 24 h 34"/>
                <a:gd name="T18" fmla="*/ 9 w 29"/>
                <a:gd name="T19" fmla="*/ 26 h 34"/>
                <a:gd name="T20" fmla="*/ 13 w 29"/>
                <a:gd name="T21" fmla="*/ 28 h 34"/>
                <a:gd name="T22" fmla="*/ 15 w 29"/>
                <a:gd name="T23" fmla="*/ 28 h 34"/>
                <a:gd name="T24" fmla="*/ 18 w 29"/>
                <a:gd name="T25" fmla="*/ 27 h 34"/>
                <a:gd name="T26" fmla="*/ 18 w 29"/>
                <a:gd name="T27" fmla="*/ 24 h 34"/>
                <a:gd name="T28" fmla="*/ 18 w 29"/>
                <a:gd name="T29" fmla="*/ 23 h 34"/>
                <a:gd name="T30" fmla="*/ 17 w 29"/>
                <a:gd name="T31" fmla="*/ 19 h 34"/>
                <a:gd name="T32" fmla="*/ 15 w 29"/>
                <a:gd name="T33" fmla="*/ 17 h 34"/>
                <a:gd name="T34" fmla="*/ 14 w 29"/>
                <a:gd name="T35" fmla="*/ 15 h 34"/>
                <a:gd name="T36" fmla="*/ 12 w 29"/>
                <a:gd name="T37" fmla="*/ 14 h 34"/>
                <a:gd name="T38" fmla="*/ 6 w 29"/>
                <a:gd name="T39" fmla="*/ 5 h 34"/>
                <a:gd name="T40" fmla="*/ 5 w 29"/>
                <a:gd name="T41" fmla="*/ 9 h 34"/>
                <a:gd name="T42" fmla="*/ 5 w 29"/>
                <a:gd name="T43" fmla="*/ 14 h 34"/>
                <a:gd name="T44" fmla="*/ 6 w 29"/>
                <a:gd name="T45" fmla="*/ 11 h 34"/>
                <a:gd name="T46" fmla="*/ 9 w 29"/>
                <a:gd name="T47" fmla="*/ 10 h 34"/>
                <a:gd name="T48" fmla="*/ 12 w 29"/>
                <a:gd name="T49" fmla="*/ 10 h 34"/>
                <a:gd name="T50" fmla="*/ 14 w 29"/>
                <a:gd name="T51" fmla="*/ 10 h 34"/>
                <a:gd name="T52" fmla="*/ 17 w 29"/>
                <a:gd name="T53" fmla="*/ 11 h 34"/>
                <a:gd name="T54" fmla="*/ 19 w 29"/>
                <a:gd name="T55" fmla="*/ 14 h 34"/>
                <a:gd name="T56" fmla="*/ 21 w 29"/>
                <a:gd name="T57" fmla="*/ 17 h 34"/>
                <a:gd name="T58" fmla="*/ 22 w 29"/>
                <a:gd name="T59" fmla="*/ 19 h 34"/>
                <a:gd name="T60" fmla="*/ 22 w 29"/>
                <a:gd name="T61" fmla="*/ 22 h 34"/>
                <a:gd name="T62" fmla="*/ 23 w 29"/>
                <a:gd name="T63" fmla="*/ 18 h 34"/>
                <a:gd name="T64" fmla="*/ 22 w 29"/>
                <a:gd name="T65" fmla="*/ 14 h 34"/>
                <a:gd name="T66" fmla="*/ 19 w 29"/>
                <a:gd name="T67" fmla="*/ 10 h 34"/>
                <a:gd name="T68" fmla="*/ 17 w 29"/>
                <a:gd name="T69" fmla="*/ 7 h 34"/>
                <a:gd name="T70" fmla="*/ 13 w 29"/>
                <a:gd name="T71" fmla="*/ 7 h 34"/>
                <a:gd name="T72" fmla="*/ 10 w 29"/>
                <a:gd name="T73" fmla="*/ 6 h 34"/>
                <a:gd name="T74" fmla="*/ 6 w 29"/>
                <a:gd name="T75" fmla="*/ 5 h 34"/>
                <a:gd name="T76" fmla="*/ 8 w 29"/>
                <a:gd name="T77" fmla="*/ 0 h 34"/>
                <a:gd name="T78" fmla="*/ 8 w 29"/>
                <a:gd name="T79" fmla="*/ 1 h 34"/>
                <a:gd name="T80" fmla="*/ 12 w 29"/>
                <a:gd name="T81" fmla="*/ 0 h 34"/>
                <a:gd name="T82" fmla="*/ 15 w 29"/>
                <a:gd name="T83" fmla="*/ 1 h 34"/>
                <a:gd name="T84" fmla="*/ 19 w 29"/>
                <a:gd name="T85" fmla="*/ 2 h 34"/>
                <a:gd name="T86" fmla="*/ 22 w 29"/>
                <a:gd name="T87" fmla="*/ 5 h 34"/>
                <a:gd name="T88" fmla="*/ 25 w 29"/>
                <a:gd name="T89" fmla="*/ 7 h 34"/>
                <a:gd name="T90" fmla="*/ 26 w 29"/>
                <a:gd name="T91" fmla="*/ 10 h 34"/>
                <a:gd name="T92" fmla="*/ 29 w 29"/>
                <a:gd name="T93" fmla="*/ 15 h 34"/>
                <a:gd name="T94" fmla="*/ 29 w 29"/>
                <a:gd name="T95" fmla="*/ 19 h 34"/>
                <a:gd name="T96" fmla="*/ 27 w 29"/>
                <a:gd name="T97" fmla="*/ 24 h 34"/>
                <a:gd name="T98" fmla="*/ 26 w 29"/>
                <a:gd name="T99" fmla="*/ 28 h 34"/>
                <a:gd name="T100" fmla="*/ 23 w 29"/>
                <a:gd name="T101" fmla="*/ 31 h 34"/>
                <a:gd name="T102" fmla="*/ 18 w 29"/>
                <a:gd name="T103" fmla="*/ 34 h 34"/>
                <a:gd name="T104" fmla="*/ 14 w 29"/>
                <a:gd name="T105" fmla="*/ 34 h 34"/>
                <a:gd name="T106" fmla="*/ 10 w 29"/>
                <a:gd name="T107" fmla="*/ 32 h 34"/>
                <a:gd name="T108" fmla="*/ 6 w 29"/>
                <a:gd name="T109" fmla="*/ 30 h 34"/>
                <a:gd name="T110" fmla="*/ 2 w 29"/>
                <a:gd name="T111" fmla="*/ 27 h 34"/>
                <a:gd name="T112" fmla="*/ 0 w 29"/>
                <a:gd name="T113" fmla="*/ 18 h 34"/>
                <a:gd name="T114" fmla="*/ 1 w 29"/>
                <a:gd name="T115" fmla="*/ 9 h 34"/>
                <a:gd name="T116" fmla="*/ 6 w 29"/>
                <a:gd name="T117" fmla="*/ 1 h 34"/>
                <a:gd name="T118" fmla="*/ 8 w 29"/>
                <a:gd name="T1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" h="34">
                  <a:moveTo>
                    <a:pt x="12" y="14"/>
                  </a:moveTo>
                  <a:lnTo>
                    <a:pt x="9" y="14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8"/>
                  </a:lnTo>
                  <a:lnTo>
                    <a:pt x="5" y="22"/>
                  </a:lnTo>
                  <a:lnTo>
                    <a:pt x="8" y="24"/>
                  </a:lnTo>
                  <a:lnTo>
                    <a:pt x="9" y="26"/>
                  </a:lnTo>
                  <a:lnTo>
                    <a:pt x="13" y="28"/>
                  </a:lnTo>
                  <a:lnTo>
                    <a:pt x="15" y="28"/>
                  </a:lnTo>
                  <a:lnTo>
                    <a:pt x="18" y="27"/>
                  </a:lnTo>
                  <a:lnTo>
                    <a:pt x="18" y="24"/>
                  </a:lnTo>
                  <a:lnTo>
                    <a:pt x="18" y="23"/>
                  </a:lnTo>
                  <a:lnTo>
                    <a:pt x="17" y="19"/>
                  </a:lnTo>
                  <a:lnTo>
                    <a:pt x="15" y="17"/>
                  </a:lnTo>
                  <a:lnTo>
                    <a:pt x="14" y="15"/>
                  </a:lnTo>
                  <a:lnTo>
                    <a:pt x="12" y="14"/>
                  </a:lnTo>
                  <a:close/>
                  <a:moveTo>
                    <a:pt x="6" y="5"/>
                  </a:moveTo>
                  <a:lnTo>
                    <a:pt x="5" y="9"/>
                  </a:lnTo>
                  <a:lnTo>
                    <a:pt x="5" y="14"/>
                  </a:lnTo>
                  <a:lnTo>
                    <a:pt x="6" y="11"/>
                  </a:lnTo>
                  <a:lnTo>
                    <a:pt x="9" y="10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7" y="11"/>
                  </a:lnTo>
                  <a:lnTo>
                    <a:pt x="19" y="14"/>
                  </a:lnTo>
                  <a:lnTo>
                    <a:pt x="21" y="17"/>
                  </a:lnTo>
                  <a:lnTo>
                    <a:pt x="22" y="19"/>
                  </a:lnTo>
                  <a:lnTo>
                    <a:pt x="22" y="22"/>
                  </a:lnTo>
                  <a:lnTo>
                    <a:pt x="23" y="18"/>
                  </a:lnTo>
                  <a:lnTo>
                    <a:pt x="22" y="14"/>
                  </a:lnTo>
                  <a:lnTo>
                    <a:pt x="19" y="10"/>
                  </a:lnTo>
                  <a:lnTo>
                    <a:pt x="17" y="7"/>
                  </a:lnTo>
                  <a:lnTo>
                    <a:pt x="13" y="7"/>
                  </a:lnTo>
                  <a:lnTo>
                    <a:pt x="10" y="6"/>
                  </a:lnTo>
                  <a:lnTo>
                    <a:pt x="6" y="5"/>
                  </a:lnTo>
                  <a:close/>
                  <a:moveTo>
                    <a:pt x="8" y="0"/>
                  </a:moveTo>
                  <a:lnTo>
                    <a:pt x="8" y="1"/>
                  </a:lnTo>
                  <a:lnTo>
                    <a:pt x="12" y="0"/>
                  </a:lnTo>
                  <a:lnTo>
                    <a:pt x="15" y="1"/>
                  </a:lnTo>
                  <a:lnTo>
                    <a:pt x="19" y="2"/>
                  </a:lnTo>
                  <a:lnTo>
                    <a:pt x="22" y="5"/>
                  </a:lnTo>
                  <a:lnTo>
                    <a:pt x="25" y="7"/>
                  </a:lnTo>
                  <a:lnTo>
                    <a:pt x="26" y="10"/>
                  </a:lnTo>
                  <a:lnTo>
                    <a:pt x="29" y="15"/>
                  </a:lnTo>
                  <a:lnTo>
                    <a:pt x="29" y="19"/>
                  </a:lnTo>
                  <a:lnTo>
                    <a:pt x="27" y="24"/>
                  </a:lnTo>
                  <a:lnTo>
                    <a:pt x="26" y="28"/>
                  </a:lnTo>
                  <a:lnTo>
                    <a:pt x="23" y="31"/>
                  </a:lnTo>
                  <a:lnTo>
                    <a:pt x="18" y="34"/>
                  </a:lnTo>
                  <a:lnTo>
                    <a:pt x="14" y="34"/>
                  </a:lnTo>
                  <a:lnTo>
                    <a:pt x="10" y="32"/>
                  </a:lnTo>
                  <a:lnTo>
                    <a:pt x="6" y="30"/>
                  </a:lnTo>
                  <a:lnTo>
                    <a:pt x="2" y="27"/>
                  </a:lnTo>
                  <a:lnTo>
                    <a:pt x="0" y="18"/>
                  </a:lnTo>
                  <a:lnTo>
                    <a:pt x="1" y="9"/>
                  </a:lnTo>
                  <a:lnTo>
                    <a:pt x="6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54"/>
            <p:cNvSpPr>
              <a:spLocks noEditPoints="1"/>
            </p:cNvSpPr>
            <p:nvPr/>
          </p:nvSpPr>
          <p:spPr bwMode="auto">
            <a:xfrm>
              <a:off x="6994525" y="3413125"/>
              <a:ext cx="50800" cy="53975"/>
            </a:xfrm>
            <a:custGeom>
              <a:avLst/>
              <a:gdLst>
                <a:gd name="T0" fmla="*/ 14 w 32"/>
                <a:gd name="T1" fmla="*/ 3 h 34"/>
                <a:gd name="T2" fmla="*/ 9 w 32"/>
                <a:gd name="T3" fmla="*/ 5 h 34"/>
                <a:gd name="T4" fmla="*/ 6 w 32"/>
                <a:gd name="T5" fmla="*/ 9 h 34"/>
                <a:gd name="T6" fmla="*/ 6 w 32"/>
                <a:gd name="T7" fmla="*/ 15 h 34"/>
                <a:gd name="T8" fmla="*/ 6 w 32"/>
                <a:gd name="T9" fmla="*/ 20 h 34"/>
                <a:gd name="T10" fmla="*/ 11 w 32"/>
                <a:gd name="T11" fmla="*/ 27 h 34"/>
                <a:gd name="T12" fmla="*/ 18 w 32"/>
                <a:gd name="T13" fmla="*/ 28 h 34"/>
                <a:gd name="T14" fmla="*/ 24 w 32"/>
                <a:gd name="T15" fmla="*/ 23 h 34"/>
                <a:gd name="T16" fmla="*/ 22 w 32"/>
                <a:gd name="T17" fmla="*/ 15 h 34"/>
                <a:gd name="T18" fmla="*/ 18 w 32"/>
                <a:gd name="T19" fmla="*/ 13 h 34"/>
                <a:gd name="T20" fmla="*/ 13 w 32"/>
                <a:gd name="T21" fmla="*/ 11 h 34"/>
                <a:gd name="T22" fmla="*/ 9 w 32"/>
                <a:gd name="T23" fmla="*/ 14 h 34"/>
                <a:gd name="T24" fmla="*/ 7 w 32"/>
                <a:gd name="T25" fmla="*/ 18 h 34"/>
                <a:gd name="T26" fmla="*/ 6 w 32"/>
                <a:gd name="T27" fmla="*/ 18 h 34"/>
                <a:gd name="T28" fmla="*/ 6 w 32"/>
                <a:gd name="T29" fmla="*/ 14 h 34"/>
                <a:gd name="T30" fmla="*/ 10 w 32"/>
                <a:gd name="T31" fmla="*/ 9 h 34"/>
                <a:gd name="T32" fmla="*/ 17 w 32"/>
                <a:gd name="T33" fmla="*/ 7 h 34"/>
                <a:gd name="T34" fmla="*/ 23 w 32"/>
                <a:gd name="T35" fmla="*/ 10 h 34"/>
                <a:gd name="T36" fmla="*/ 26 w 32"/>
                <a:gd name="T37" fmla="*/ 11 h 34"/>
                <a:gd name="T38" fmla="*/ 20 w 32"/>
                <a:gd name="T39" fmla="*/ 6 h 34"/>
                <a:gd name="T40" fmla="*/ 14 w 32"/>
                <a:gd name="T41" fmla="*/ 3 h 34"/>
                <a:gd name="T42" fmla="*/ 20 w 32"/>
                <a:gd name="T43" fmla="*/ 1 h 34"/>
                <a:gd name="T44" fmla="*/ 28 w 32"/>
                <a:gd name="T45" fmla="*/ 6 h 34"/>
                <a:gd name="T46" fmla="*/ 32 w 32"/>
                <a:gd name="T47" fmla="*/ 14 h 34"/>
                <a:gd name="T48" fmla="*/ 30 w 32"/>
                <a:gd name="T49" fmla="*/ 24 h 34"/>
                <a:gd name="T50" fmla="*/ 28 w 32"/>
                <a:gd name="T51" fmla="*/ 31 h 34"/>
                <a:gd name="T52" fmla="*/ 27 w 32"/>
                <a:gd name="T53" fmla="*/ 31 h 34"/>
                <a:gd name="T54" fmla="*/ 22 w 32"/>
                <a:gd name="T55" fmla="*/ 32 h 34"/>
                <a:gd name="T56" fmla="*/ 13 w 32"/>
                <a:gd name="T57" fmla="*/ 34 h 34"/>
                <a:gd name="T58" fmla="*/ 5 w 32"/>
                <a:gd name="T59" fmla="*/ 28 h 34"/>
                <a:gd name="T60" fmla="*/ 1 w 32"/>
                <a:gd name="T61" fmla="*/ 20 h 34"/>
                <a:gd name="T62" fmla="*/ 1 w 32"/>
                <a:gd name="T63" fmla="*/ 11 h 34"/>
                <a:gd name="T64" fmla="*/ 3 w 32"/>
                <a:gd name="T65" fmla="*/ 5 h 34"/>
                <a:gd name="T66" fmla="*/ 9 w 32"/>
                <a:gd name="T67" fmla="*/ 1 h 34"/>
                <a:gd name="T68" fmla="*/ 11 w 32"/>
                <a:gd name="T6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" h="34">
                  <a:moveTo>
                    <a:pt x="14" y="3"/>
                  </a:moveTo>
                  <a:lnTo>
                    <a:pt x="14" y="3"/>
                  </a:lnTo>
                  <a:lnTo>
                    <a:pt x="11" y="3"/>
                  </a:lnTo>
                  <a:lnTo>
                    <a:pt x="9" y="5"/>
                  </a:lnTo>
                  <a:lnTo>
                    <a:pt x="7" y="7"/>
                  </a:lnTo>
                  <a:lnTo>
                    <a:pt x="6" y="9"/>
                  </a:lnTo>
                  <a:lnTo>
                    <a:pt x="6" y="13"/>
                  </a:lnTo>
                  <a:lnTo>
                    <a:pt x="6" y="15"/>
                  </a:lnTo>
                  <a:lnTo>
                    <a:pt x="6" y="18"/>
                  </a:lnTo>
                  <a:lnTo>
                    <a:pt x="6" y="20"/>
                  </a:lnTo>
                  <a:lnTo>
                    <a:pt x="9" y="24"/>
                  </a:lnTo>
                  <a:lnTo>
                    <a:pt x="11" y="27"/>
                  </a:lnTo>
                  <a:lnTo>
                    <a:pt x="14" y="28"/>
                  </a:lnTo>
                  <a:lnTo>
                    <a:pt x="18" y="28"/>
                  </a:lnTo>
                  <a:lnTo>
                    <a:pt x="22" y="26"/>
                  </a:lnTo>
                  <a:lnTo>
                    <a:pt x="24" y="23"/>
                  </a:lnTo>
                  <a:lnTo>
                    <a:pt x="23" y="19"/>
                  </a:lnTo>
                  <a:lnTo>
                    <a:pt x="22" y="15"/>
                  </a:lnTo>
                  <a:lnTo>
                    <a:pt x="20" y="14"/>
                  </a:lnTo>
                  <a:lnTo>
                    <a:pt x="18" y="13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4"/>
                  </a:lnTo>
                  <a:lnTo>
                    <a:pt x="9" y="17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8"/>
                  </a:lnTo>
                  <a:lnTo>
                    <a:pt x="6" y="17"/>
                  </a:lnTo>
                  <a:lnTo>
                    <a:pt x="6" y="14"/>
                  </a:lnTo>
                  <a:lnTo>
                    <a:pt x="7" y="11"/>
                  </a:lnTo>
                  <a:lnTo>
                    <a:pt x="10" y="9"/>
                  </a:lnTo>
                  <a:lnTo>
                    <a:pt x="14" y="7"/>
                  </a:lnTo>
                  <a:lnTo>
                    <a:pt x="17" y="7"/>
                  </a:lnTo>
                  <a:lnTo>
                    <a:pt x="20" y="9"/>
                  </a:lnTo>
                  <a:lnTo>
                    <a:pt x="23" y="10"/>
                  </a:lnTo>
                  <a:lnTo>
                    <a:pt x="26" y="13"/>
                  </a:lnTo>
                  <a:lnTo>
                    <a:pt x="26" y="11"/>
                  </a:lnTo>
                  <a:lnTo>
                    <a:pt x="23" y="7"/>
                  </a:lnTo>
                  <a:lnTo>
                    <a:pt x="20" y="6"/>
                  </a:lnTo>
                  <a:lnTo>
                    <a:pt x="18" y="5"/>
                  </a:lnTo>
                  <a:lnTo>
                    <a:pt x="14" y="3"/>
                  </a:lnTo>
                  <a:close/>
                  <a:moveTo>
                    <a:pt x="17" y="0"/>
                  </a:moveTo>
                  <a:lnTo>
                    <a:pt x="20" y="1"/>
                  </a:lnTo>
                  <a:lnTo>
                    <a:pt x="24" y="2"/>
                  </a:lnTo>
                  <a:lnTo>
                    <a:pt x="28" y="6"/>
                  </a:lnTo>
                  <a:lnTo>
                    <a:pt x="31" y="9"/>
                  </a:lnTo>
                  <a:lnTo>
                    <a:pt x="32" y="14"/>
                  </a:lnTo>
                  <a:lnTo>
                    <a:pt x="32" y="19"/>
                  </a:lnTo>
                  <a:lnTo>
                    <a:pt x="30" y="24"/>
                  </a:lnTo>
                  <a:lnTo>
                    <a:pt x="30" y="28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27" y="31"/>
                  </a:lnTo>
                  <a:lnTo>
                    <a:pt x="26" y="31"/>
                  </a:lnTo>
                  <a:lnTo>
                    <a:pt x="22" y="32"/>
                  </a:lnTo>
                  <a:lnTo>
                    <a:pt x="18" y="34"/>
                  </a:lnTo>
                  <a:lnTo>
                    <a:pt x="13" y="34"/>
                  </a:lnTo>
                  <a:lnTo>
                    <a:pt x="9" y="32"/>
                  </a:lnTo>
                  <a:lnTo>
                    <a:pt x="5" y="28"/>
                  </a:lnTo>
                  <a:lnTo>
                    <a:pt x="2" y="24"/>
                  </a:lnTo>
                  <a:lnTo>
                    <a:pt x="1" y="20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2" y="9"/>
                  </a:lnTo>
                  <a:lnTo>
                    <a:pt x="3" y="5"/>
                  </a:lnTo>
                  <a:lnTo>
                    <a:pt x="5" y="2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1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55"/>
            <p:cNvSpPr>
              <a:spLocks noEditPoints="1"/>
            </p:cNvSpPr>
            <p:nvPr/>
          </p:nvSpPr>
          <p:spPr bwMode="auto">
            <a:xfrm>
              <a:off x="7023100" y="3549650"/>
              <a:ext cx="60325" cy="65088"/>
            </a:xfrm>
            <a:custGeom>
              <a:avLst/>
              <a:gdLst>
                <a:gd name="T0" fmla="*/ 14 w 38"/>
                <a:gd name="T1" fmla="*/ 10 h 41"/>
                <a:gd name="T2" fmla="*/ 12 w 38"/>
                <a:gd name="T3" fmla="*/ 10 h 41"/>
                <a:gd name="T4" fmla="*/ 9 w 38"/>
                <a:gd name="T5" fmla="*/ 12 h 41"/>
                <a:gd name="T6" fmla="*/ 8 w 38"/>
                <a:gd name="T7" fmla="*/ 13 h 41"/>
                <a:gd name="T8" fmla="*/ 6 w 38"/>
                <a:gd name="T9" fmla="*/ 17 h 41"/>
                <a:gd name="T10" fmla="*/ 6 w 38"/>
                <a:gd name="T11" fmla="*/ 17 h 41"/>
                <a:gd name="T12" fmla="*/ 5 w 38"/>
                <a:gd name="T13" fmla="*/ 20 h 41"/>
                <a:gd name="T14" fmla="*/ 5 w 38"/>
                <a:gd name="T15" fmla="*/ 23 h 41"/>
                <a:gd name="T16" fmla="*/ 5 w 38"/>
                <a:gd name="T17" fmla="*/ 27 h 41"/>
                <a:gd name="T18" fmla="*/ 8 w 38"/>
                <a:gd name="T19" fmla="*/ 30 h 41"/>
                <a:gd name="T20" fmla="*/ 10 w 38"/>
                <a:gd name="T21" fmla="*/ 33 h 41"/>
                <a:gd name="T22" fmla="*/ 14 w 38"/>
                <a:gd name="T23" fmla="*/ 34 h 41"/>
                <a:gd name="T24" fmla="*/ 19 w 38"/>
                <a:gd name="T25" fmla="*/ 34 h 41"/>
                <a:gd name="T26" fmla="*/ 23 w 38"/>
                <a:gd name="T27" fmla="*/ 33 h 41"/>
                <a:gd name="T28" fmla="*/ 23 w 38"/>
                <a:gd name="T29" fmla="*/ 33 h 41"/>
                <a:gd name="T30" fmla="*/ 23 w 38"/>
                <a:gd name="T31" fmla="*/ 29 h 41"/>
                <a:gd name="T32" fmla="*/ 25 w 38"/>
                <a:gd name="T33" fmla="*/ 25 h 41"/>
                <a:gd name="T34" fmla="*/ 25 w 38"/>
                <a:gd name="T35" fmla="*/ 21 h 41"/>
                <a:gd name="T36" fmla="*/ 23 w 38"/>
                <a:gd name="T37" fmla="*/ 18 h 41"/>
                <a:gd name="T38" fmla="*/ 22 w 38"/>
                <a:gd name="T39" fmla="*/ 14 h 41"/>
                <a:gd name="T40" fmla="*/ 19 w 38"/>
                <a:gd name="T41" fmla="*/ 12 h 41"/>
                <a:gd name="T42" fmla="*/ 17 w 38"/>
                <a:gd name="T43" fmla="*/ 10 h 41"/>
                <a:gd name="T44" fmla="*/ 14 w 38"/>
                <a:gd name="T45" fmla="*/ 10 h 41"/>
                <a:gd name="T46" fmla="*/ 21 w 38"/>
                <a:gd name="T47" fmla="*/ 5 h 41"/>
                <a:gd name="T48" fmla="*/ 17 w 38"/>
                <a:gd name="T49" fmla="*/ 5 h 41"/>
                <a:gd name="T50" fmla="*/ 18 w 38"/>
                <a:gd name="T51" fmla="*/ 6 h 41"/>
                <a:gd name="T52" fmla="*/ 21 w 38"/>
                <a:gd name="T53" fmla="*/ 6 h 41"/>
                <a:gd name="T54" fmla="*/ 25 w 38"/>
                <a:gd name="T55" fmla="*/ 9 h 41"/>
                <a:gd name="T56" fmla="*/ 27 w 38"/>
                <a:gd name="T57" fmla="*/ 13 h 41"/>
                <a:gd name="T58" fmla="*/ 29 w 38"/>
                <a:gd name="T59" fmla="*/ 17 h 41"/>
                <a:gd name="T60" fmla="*/ 30 w 38"/>
                <a:gd name="T61" fmla="*/ 21 h 41"/>
                <a:gd name="T62" fmla="*/ 30 w 38"/>
                <a:gd name="T63" fmla="*/ 25 h 41"/>
                <a:gd name="T64" fmla="*/ 31 w 38"/>
                <a:gd name="T65" fmla="*/ 21 h 41"/>
                <a:gd name="T66" fmla="*/ 31 w 38"/>
                <a:gd name="T67" fmla="*/ 16 h 41"/>
                <a:gd name="T68" fmla="*/ 30 w 38"/>
                <a:gd name="T69" fmla="*/ 12 h 41"/>
                <a:gd name="T70" fmla="*/ 27 w 38"/>
                <a:gd name="T71" fmla="*/ 8 h 41"/>
                <a:gd name="T72" fmla="*/ 23 w 38"/>
                <a:gd name="T73" fmla="*/ 5 h 41"/>
                <a:gd name="T74" fmla="*/ 21 w 38"/>
                <a:gd name="T75" fmla="*/ 5 h 41"/>
                <a:gd name="T76" fmla="*/ 19 w 38"/>
                <a:gd name="T77" fmla="*/ 0 h 41"/>
                <a:gd name="T78" fmla="*/ 27 w 38"/>
                <a:gd name="T79" fmla="*/ 1 h 41"/>
                <a:gd name="T80" fmla="*/ 34 w 38"/>
                <a:gd name="T81" fmla="*/ 6 h 41"/>
                <a:gd name="T82" fmla="*/ 38 w 38"/>
                <a:gd name="T83" fmla="*/ 14 h 41"/>
                <a:gd name="T84" fmla="*/ 38 w 38"/>
                <a:gd name="T85" fmla="*/ 23 h 41"/>
                <a:gd name="T86" fmla="*/ 34 w 38"/>
                <a:gd name="T87" fmla="*/ 31 h 41"/>
                <a:gd name="T88" fmla="*/ 27 w 38"/>
                <a:gd name="T89" fmla="*/ 38 h 41"/>
                <a:gd name="T90" fmla="*/ 19 w 38"/>
                <a:gd name="T91" fmla="*/ 41 h 41"/>
                <a:gd name="T92" fmla="*/ 12 w 38"/>
                <a:gd name="T93" fmla="*/ 39 h 41"/>
                <a:gd name="T94" fmla="*/ 5 w 38"/>
                <a:gd name="T95" fmla="*/ 37 h 41"/>
                <a:gd name="T96" fmla="*/ 1 w 38"/>
                <a:gd name="T97" fmla="*/ 30 h 41"/>
                <a:gd name="T98" fmla="*/ 0 w 38"/>
                <a:gd name="T99" fmla="*/ 22 h 41"/>
                <a:gd name="T100" fmla="*/ 2 w 38"/>
                <a:gd name="T101" fmla="*/ 13 h 41"/>
                <a:gd name="T102" fmla="*/ 6 w 38"/>
                <a:gd name="T103" fmla="*/ 6 h 41"/>
                <a:gd name="T104" fmla="*/ 12 w 38"/>
                <a:gd name="T105" fmla="*/ 3 h 41"/>
                <a:gd name="T106" fmla="*/ 19 w 38"/>
                <a:gd name="T10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41">
                  <a:moveTo>
                    <a:pt x="14" y="10"/>
                  </a:moveTo>
                  <a:lnTo>
                    <a:pt x="12" y="10"/>
                  </a:lnTo>
                  <a:lnTo>
                    <a:pt x="9" y="12"/>
                  </a:lnTo>
                  <a:lnTo>
                    <a:pt x="8" y="13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5" y="20"/>
                  </a:lnTo>
                  <a:lnTo>
                    <a:pt x="5" y="23"/>
                  </a:lnTo>
                  <a:lnTo>
                    <a:pt x="5" y="27"/>
                  </a:lnTo>
                  <a:lnTo>
                    <a:pt x="8" y="30"/>
                  </a:lnTo>
                  <a:lnTo>
                    <a:pt x="10" y="33"/>
                  </a:lnTo>
                  <a:lnTo>
                    <a:pt x="14" y="34"/>
                  </a:lnTo>
                  <a:lnTo>
                    <a:pt x="19" y="34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29"/>
                  </a:lnTo>
                  <a:lnTo>
                    <a:pt x="25" y="25"/>
                  </a:lnTo>
                  <a:lnTo>
                    <a:pt x="25" y="21"/>
                  </a:lnTo>
                  <a:lnTo>
                    <a:pt x="23" y="18"/>
                  </a:lnTo>
                  <a:lnTo>
                    <a:pt x="22" y="14"/>
                  </a:lnTo>
                  <a:lnTo>
                    <a:pt x="19" y="12"/>
                  </a:lnTo>
                  <a:lnTo>
                    <a:pt x="17" y="10"/>
                  </a:lnTo>
                  <a:lnTo>
                    <a:pt x="14" y="10"/>
                  </a:lnTo>
                  <a:close/>
                  <a:moveTo>
                    <a:pt x="21" y="5"/>
                  </a:moveTo>
                  <a:lnTo>
                    <a:pt x="17" y="5"/>
                  </a:lnTo>
                  <a:lnTo>
                    <a:pt x="18" y="6"/>
                  </a:lnTo>
                  <a:lnTo>
                    <a:pt x="21" y="6"/>
                  </a:lnTo>
                  <a:lnTo>
                    <a:pt x="25" y="9"/>
                  </a:lnTo>
                  <a:lnTo>
                    <a:pt x="27" y="13"/>
                  </a:lnTo>
                  <a:lnTo>
                    <a:pt x="29" y="17"/>
                  </a:lnTo>
                  <a:lnTo>
                    <a:pt x="30" y="21"/>
                  </a:lnTo>
                  <a:lnTo>
                    <a:pt x="30" y="25"/>
                  </a:lnTo>
                  <a:lnTo>
                    <a:pt x="31" y="21"/>
                  </a:lnTo>
                  <a:lnTo>
                    <a:pt x="31" y="16"/>
                  </a:lnTo>
                  <a:lnTo>
                    <a:pt x="30" y="12"/>
                  </a:lnTo>
                  <a:lnTo>
                    <a:pt x="27" y="8"/>
                  </a:lnTo>
                  <a:lnTo>
                    <a:pt x="23" y="5"/>
                  </a:lnTo>
                  <a:lnTo>
                    <a:pt x="21" y="5"/>
                  </a:lnTo>
                  <a:close/>
                  <a:moveTo>
                    <a:pt x="19" y="0"/>
                  </a:moveTo>
                  <a:lnTo>
                    <a:pt x="27" y="1"/>
                  </a:lnTo>
                  <a:lnTo>
                    <a:pt x="34" y="6"/>
                  </a:lnTo>
                  <a:lnTo>
                    <a:pt x="38" y="14"/>
                  </a:lnTo>
                  <a:lnTo>
                    <a:pt x="38" y="23"/>
                  </a:lnTo>
                  <a:lnTo>
                    <a:pt x="34" y="31"/>
                  </a:lnTo>
                  <a:lnTo>
                    <a:pt x="27" y="38"/>
                  </a:lnTo>
                  <a:lnTo>
                    <a:pt x="19" y="41"/>
                  </a:lnTo>
                  <a:lnTo>
                    <a:pt x="12" y="39"/>
                  </a:lnTo>
                  <a:lnTo>
                    <a:pt x="5" y="37"/>
                  </a:lnTo>
                  <a:lnTo>
                    <a:pt x="1" y="30"/>
                  </a:lnTo>
                  <a:lnTo>
                    <a:pt x="0" y="22"/>
                  </a:lnTo>
                  <a:lnTo>
                    <a:pt x="2" y="13"/>
                  </a:lnTo>
                  <a:lnTo>
                    <a:pt x="6" y="6"/>
                  </a:lnTo>
                  <a:lnTo>
                    <a:pt x="12" y="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0" name="Freeform 110"/>
          <p:cNvSpPr>
            <a:spLocks noEditPoints="1"/>
          </p:cNvSpPr>
          <p:nvPr/>
        </p:nvSpPr>
        <p:spPr bwMode="auto">
          <a:xfrm rot="15898099">
            <a:off x="3091585" y="6124753"/>
            <a:ext cx="133355" cy="848533"/>
          </a:xfrm>
          <a:custGeom>
            <a:avLst/>
            <a:gdLst>
              <a:gd name="T0" fmla="*/ 14 w 52"/>
              <a:gd name="T1" fmla="*/ 321 h 431"/>
              <a:gd name="T2" fmla="*/ 17 w 52"/>
              <a:gd name="T3" fmla="*/ 384 h 431"/>
              <a:gd name="T4" fmla="*/ 18 w 52"/>
              <a:gd name="T5" fmla="*/ 410 h 431"/>
              <a:gd name="T6" fmla="*/ 23 w 52"/>
              <a:gd name="T7" fmla="*/ 422 h 431"/>
              <a:gd name="T8" fmla="*/ 36 w 52"/>
              <a:gd name="T9" fmla="*/ 428 h 431"/>
              <a:gd name="T10" fmla="*/ 43 w 52"/>
              <a:gd name="T11" fmla="*/ 419 h 431"/>
              <a:gd name="T12" fmla="*/ 44 w 52"/>
              <a:gd name="T13" fmla="*/ 403 h 431"/>
              <a:gd name="T14" fmla="*/ 44 w 52"/>
              <a:gd name="T15" fmla="*/ 393 h 431"/>
              <a:gd name="T16" fmla="*/ 37 w 52"/>
              <a:gd name="T17" fmla="*/ 331 h 431"/>
              <a:gd name="T18" fmla="*/ 24 w 52"/>
              <a:gd name="T19" fmla="*/ 236 h 431"/>
              <a:gd name="T20" fmla="*/ 11 w 52"/>
              <a:gd name="T21" fmla="*/ 236 h 431"/>
              <a:gd name="T22" fmla="*/ 10 w 52"/>
              <a:gd name="T23" fmla="*/ 117 h 431"/>
              <a:gd name="T24" fmla="*/ 11 w 52"/>
              <a:gd name="T25" fmla="*/ 229 h 431"/>
              <a:gd name="T26" fmla="*/ 36 w 52"/>
              <a:gd name="T27" fmla="*/ 220 h 431"/>
              <a:gd name="T28" fmla="*/ 44 w 52"/>
              <a:gd name="T29" fmla="*/ 198 h 431"/>
              <a:gd name="T30" fmla="*/ 43 w 52"/>
              <a:gd name="T31" fmla="*/ 177 h 431"/>
              <a:gd name="T32" fmla="*/ 24 w 52"/>
              <a:gd name="T33" fmla="*/ 66 h 431"/>
              <a:gd name="T34" fmla="*/ 6 w 52"/>
              <a:gd name="T35" fmla="*/ 0 h 431"/>
              <a:gd name="T36" fmla="*/ 10 w 52"/>
              <a:gd name="T37" fmla="*/ 1 h 431"/>
              <a:gd name="T38" fmla="*/ 43 w 52"/>
              <a:gd name="T39" fmla="*/ 118 h 431"/>
              <a:gd name="T40" fmla="*/ 52 w 52"/>
              <a:gd name="T41" fmla="*/ 187 h 431"/>
              <a:gd name="T42" fmla="*/ 52 w 52"/>
              <a:gd name="T43" fmla="*/ 211 h 431"/>
              <a:gd name="T44" fmla="*/ 44 w 52"/>
              <a:gd name="T45" fmla="*/ 229 h 431"/>
              <a:gd name="T46" fmla="*/ 35 w 52"/>
              <a:gd name="T47" fmla="*/ 234 h 431"/>
              <a:gd name="T48" fmla="*/ 37 w 52"/>
              <a:gd name="T49" fmla="*/ 278 h 431"/>
              <a:gd name="T50" fmla="*/ 49 w 52"/>
              <a:gd name="T51" fmla="*/ 363 h 431"/>
              <a:gd name="T52" fmla="*/ 49 w 52"/>
              <a:gd name="T53" fmla="*/ 412 h 431"/>
              <a:gd name="T54" fmla="*/ 39 w 52"/>
              <a:gd name="T55" fmla="*/ 428 h 431"/>
              <a:gd name="T56" fmla="*/ 27 w 52"/>
              <a:gd name="T57" fmla="*/ 429 h 431"/>
              <a:gd name="T58" fmla="*/ 17 w 52"/>
              <a:gd name="T59" fmla="*/ 424 h 431"/>
              <a:gd name="T60" fmla="*/ 10 w 52"/>
              <a:gd name="T61" fmla="*/ 405 h 431"/>
              <a:gd name="T62" fmla="*/ 9 w 52"/>
              <a:gd name="T63" fmla="*/ 384 h 431"/>
              <a:gd name="T64" fmla="*/ 1 w 52"/>
              <a:gd name="T65" fmla="*/ 173 h 431"/>
              <a:gd name="T66" fmla="*/ 3 w 52"/>
              <a:gd name="T67" fmla="*/ 3 h 431"/>
              <a:gd name="T68" fmla="*/ 5 w 52"/>
              <a:gd name="T69" fmla="*/ 0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2" h="431">
                <a:moveTo>
                  <a:pt x="11" y="236"/>
                </a:moveTo>
                <a:lnTo>
                  <a:pt x="14" y="321"/>
                </a:lnTo>
                <a:lnTo>
                  <a:pt x="17" y="373"/>
                </a:lnTo>
                <a:lnTo>
                  <a:pt x="17" y="384"/>
                </a:lnTo>
                <a:lnTo>
                  <a:pt x="17" y="397"/>
                </a:lnTo>
                <a:lnTo>
                  <a:pt x="18" y="410"/>
                </a:lnTo>
                <a:lnTo>
                  <a:pt x="22" y="420"/>
                </a:lnTo>
                <a:lnTo>
                  <a:pt x="23" y="422"/>
                </a:lnTo>
                <a:lnTo>
                  <a:pt x="31" y="428"/>
                </a:lnTo>
                <a:lnTo>
                  <a:pt x="36" y="428"/>
                </a:lnTo>
                <a:lnTo>
                  <a:pt x="40" y="424"/>
                </a:lnTo>
                <a:lnTo>
                  <a:pt x="43" y="419"/>
                </a:lnTo>
                <a:lnTo>
                  <a:pt x="44" y="411"/>
                </a:lnTo>
                <a:lnTo>
                  <a:pt x="44" y="403"/>
                </a:lnTo>
                <a:lnTo>
                  <a:pt x="44" y="397"/>
                </a:lnTo>
                <a:lnTo>
                  <a:pt x="44" y="393"/>
                </a:lnTo>
                <a:lnTo>
                  <a:pt x="41" y="373"/>
                </a:lnTo>
                <a:lnTo>
                  <a:pt x="37" y="331"/>
                </a:lnTo>
                <a:lnTo>
                  <a:pt x="32" y="284"/>
                </a:lnTo>
                <a:lnTo>
                  <a:pt x="24" y="236"/>
                </a:lnTo>
                <a:lnTo>
                  <a:pt x="18" y="236"/>
                </a:lnTo>
                <a:lnTo>
                  <a:pt x="11" y="236"/>
                </a:lnTo>
                <a:close/>
                <a:moveTo>
                  <a:pt x="9" y="17"/>
                </a:moveTo>
                <a:lnTo>
                  <a:pt x="10" y="117"/>
                </a:lnTo>
                <a:lnTo>
                  <a:pt x="10" y="215"/>
                </a:lnTo>
                <a:lnTo>
                  <a:pt x="11" y="229"/>
                </a:lnTo>
                <a:lnTo>
                  <a:pt x="24" y="227"/>
                </a:lnTo>
                <a:lnTo>
                  <a:pt x="36" y="220"/>
                </a:lnTo>
                <a:lnTo>
                  <a:pt x="44" y="207"/>
                </a:lnTo>
                <a:lnTo>
                  <a:pt x="44" y="198"/>
                </a:lnTo>
                <a:lnTo>
                  <a:pt x="44" y="187"/>
                </a:lnTo>
                <a:lnTo>
                  <a:pt x="43" y="177"/>
                </a:lnTo>
                <a:lnTo>
                  <a:pt x="35" y="114"/>
                </a:lnTo>
                <a:lnTo>
                  <a:pt x="24" y="66"/>
                </a:lnTo>
                <a:lnTo>
                  <a:pt x="9" y="17"/>
                </a:lnTo>
                <a:close/>
                <a:moveTo>
                  <a:pt x="6" y="0"/>
                </a:moveTo>
                <a:lnTo>
                  <a:pt x="9" y="0"/>
                </a:lnTo>
                <a:lnTo>
                  <a:pt x="10" y="1"/>
                </a:lnTo>
                <a:lnTo>
                  <a:pt x="30" y="59"/>
                </a:lnTo>
                <a:lnTo>
                  <a:pt x="43" y="118"/>
                </a:lnTo>
                <a:lnTo>
                  <a:pt x="51" y="177"/>
                </a:lnTo>
                <a:lnTo>
                  <a:pt x="52" y="187"/>
                </a:lnTo>
                <a:lnTo>
                  <a:pt x="52" y="199"/>
                </a:lnTo>
                <a:lnTo>
                  <a:pt x="52" y="211"/>
                </a:lnTo>
                <a:lnTo>
                  <a:pt x="49" y="221"/>
                </a:lnTo>
                <a:lnTo>
                  <a:pt x="44" y="229"/>
                </a:lnTo>
                <a:lnTo>
                  <a:pt x="39" y="232"/>
                </a:lnTo>
                <a:lnTo>
                  <a:pt x="35" y="234"/>
                </a:lnTo>
                <a:lnTo>
                  <a:pt x="30" y="236"/>
                </a:lnTo>
                <a:lnTo>
                  <a:pt x="37" y="278"/>
                </a:lnTo>
                <a:lnTo>
                  <a:pt x="44" y="320"/>
                </a:lnTo>
                <a:lnTo>
                  <a:pt x="49" y="363"/>
                </a:lnTo>
                <a:lnTo>
                  <a:pt x="51" y="405"/>
                </a:lnTo>
                <a:lnTo>
                  <a:pt x="49" y="412"/>
                </a:lnTo>
                <a:lnTo>
                  <a:pt x="45" y="422"/>
                </a:lnTo>
                <a:lnTo>
                  <a:pt x="39" y="428"/>
                </a:lnTo>
                <a:lnTo>
                  <a:pt x="32" y="431"/>
                </a:lnTo>
                <a:lnTo>
                  <a:pt x="27" y="429"/>
                </a:lnTo>
                <a:lnTo>
                  <a:pt x="26" y="429"/>
                </a:lnTo>
                <a:lnTo>
                  <a:pt x="17" y="424"/>
                </a:lnTo>
                <a:lnTo>
                  <a:pt x="11" y="415"/>
                </a:lnTo>
                <a:lnTo>
                  <a:pt x="10" y="405"/>
                </a:lnTo>
                <a:lnTo>
                  <a:pt x="10" y="394"/>
                </a:lnTo>
                <a:lnTo>
                  <a:pt x="9" y="384"/>
                </a:lnTo>
                <a:lnTo>
                  <a:pt x="3" y="257"/>
                </a:lnTo>
                <a:lnTo>
                  <a:pt x="1" y="173"/>
                </a:lnTo>
                <a:lnTo>
                  <a:pt x="0" y="88"/>
                </a:lnTo>
                <a:lnTo>
                  <a:pt x="3" y="3"/>
                </a:lnTo>
                <a:lnTo>
                  <a:pt x="3" y="1"/>
                </a:lnTo>
                <a:lnTo>
                  <a:pt x="5" y="0"/>
                </a:lnTo>
                <a:lnTo>
                  <a:pt x="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67151" y="379206"/>
            <a:ext cx="9671668" cy="238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ko-KR" altLang="en-US" dirty="0" smtClean="0">
                <a:solidFill>
                  <a:srgbClr val="C0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요기요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광고는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(2017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년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월 기준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배우 김유정을 기용하여 </a:t>
            </a:r>
            <a:r>
              <a:rPr lang="ko-KR" altLang="en-US" dirty="0" err="1" smtClean="0">
                <a:solidFill>
                  <a:srgbClr val="C0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도치피치피보족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도시락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치킨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피자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치킨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피자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보쌈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족발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), </a:t>
            </a:r>
            <a:r>
              <a:rPr lang="ko-KR" altLang="en-US" dirty="0" err="1" smtClean="0">
                <a:solidFill>
                  <a:srgbClr val="C0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치치피치피보부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라는 유행어로 광고를 내보내고 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저렇게 먹으면 성인병 걸리기 좋으니 주의하자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또한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2017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년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6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월 </a:t>
            </a:r>
            <a:r>
              <a:rPr lang="ko-KR" altLang="en-US" dirty="0" err="1" smtClean="0">
                <a:solidFill>
                  <a:srgbClr val="C0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치치폭폭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풀이하면 치명적 치킨 폭격 폭풍 할인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이라는 광고 문구를 내보냈다고 한다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덕담으로 최근에는 개그맨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김생민의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개인기인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그뤠잇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!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을 이용해 광고를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하고있다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...)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050" name="Picture 2" descr="C:\Users\user\Desktop\캡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752" y="3213526"/>
            <a:ext cx="4650261" cy="261641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캡처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938" y="3213526"/>
            <a:ext cx="4697881" cy="2628542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40226" y="1034119"/>
            <a:ext cx="878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동녘B" pitchFamily="18" charset="-127"/>
                <a:ea typeface="문체부 쓰기 정체" pitchFamily="17" charset="-127"/>
              </a:rPr>
              <a:t>    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HY동녘B" pitchFamily="18" charset="-127"/>
                <a:ea typeface="문체부 쓰기 정체" pitchFamily="17" charset="-127"/>
              </a:rPr>
              <a:t>광고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동녘B" pitchFamily="18" charset="-127"/>
              <a:ea typeface="문체부 쓰기 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92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2" t="196" r="54911" b="-196"/>
          <a:stretch/>
        </p:blipFill>
        <p:spPr>
          <a:xfrm>
            <a:off x="1" y="0"/>
            <a:ext cx="1062318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075765" cy="6858000"/>
          </a:xfrm>
          <a:prstGeom prst="rect">
            <a:avLst/>
          </a:prstGeom>
          <a:solidFill>
            <a:schemeClr val="bg2">
              <a:lumMod val="2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06381" y="170645"/>
            <a:ext cx="1529366" cy="152936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478619" y="627482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Cha</a:t>
            </a:r>
            <a:r>
              <a:rPr lang="en-US" altLang="ko-KR" sz="1600" spc="300" dirty="0" smtClean="0">
                <a:solidFill>
                  <a:srgbClr val="663300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pter</a:t>
            </a:r>
            <a:endParaRPr lang="ko-KR" altLang="en-US" sz="1600" spc="300" dirty="0">
              <a:solidFill>
                <a:srgbClr val="663300"/>
              </a:solidFill>
              <a:latin typeface="HY동녘B" panose="02030600000101010101" pitchFamily="18" charset="-127"/>
              <a:ea typeface="문체부 쓰기 정체" panose="02030609000101010101" pitchFamily="17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82846" y="1000854"/>
            <a:ext cx="111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7320" y="1017611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600" dirty="0" smtClean="0">
                <a:latin typeface="-윤고딕310" panose="02030504000101010101" pitchFamily="18" charset="-127"/>
                <a:ea typeface="문체부 쓰기 정체" panose="02030609000101010101" pitchFamily="17" charset="-127"/>
              </a:rPr>
              <a:t>   </a:t>
            </a:r>
            <a:r>
              <a:rPr lang="ko-KR" altLang="en-US" sz="1400" spc="600" dirty="0" smtClean="0">
                <a:solidFill>
                  <a:schemeClr val="accent2">
                    <a:lumMod val="50000"/>
                  </a:schemeClr>
                </a:solidFill>
                <a:latin typeface="-윤고딕310" panose="02030504000101010101" pitchFamily="18" charset="-127"/>
                <a:ea typeface="문체부 쓰기 정체" panose="02030609000101010101" pitchFamily="17" charset="-127"/>
              </a:rPr>
              <a:t>적립</a:t>
            </a:r>
            <a:endParaRPr lang="ko-KR" altLang="en-US" sz="1400" spc="600" dirty="0">
              <a:solidFill>
                <a:schemeClr val="accent2">
                  <a:lumMod val="50000"/>
                </a:schemeClr>
              </a:solidFill>
              <a:latin typeface="-윤고딕310" panose="02030504000101010101" pitchFamily="18" charset="-127"/>
              <a:ea typeface="문체부 쓰기 정체" panose="02030609000101010101" pitchFamily="17" charset="-127"/>
            </a:endParaRPr>
          </a:p>
        </p:txBody>
      </p:sp>
      <p:sp>
        <p:nvSpPr>
          <p:cNvPr id="13" name="Freeform 156"/>
          <p:cNvSpPr>
            <a:spLocks noEditPoints="1"/>
          </p:cNvSpPr>
          <p:nvPr/>
        </p:nvSpPr>
        <p:spPr bwMode="auto">
          <a:xfrm>
            <a:off x="10889444" y="5954933"/>
            <a:ext cx="998538" cy="706438"/>
          </a:xfrm>
          <a:custGeom>
            <a:avLst/>
            <a:gdLst>
              <a:gd name="T0" fmla="*/ 72 w 629"/>
              <a:gd name="T1" fmla="*/ 318 h 445"/>
              <a:gd name="T2" fmla="*/ 87 w 629"/>
              <a:gd name="T3" fmla="*/ 277 h 445"/>
              <a:gd name="T4" fmla="*/ 114 w 629"/>
              <a:gd name="T5" fmla="*/ 178 h 445"/>
              <a:gd name="T6" fmla="*/ 161 w 629"/>
              <a:gd name="T7" fmla="*/ 277 h 445"/>
              <a:gd name="T8" fmla="*/ 167 w 629"/>
              <a:gd name="T9" fmla="*/ 288 h 445"/>
              <a:gd name="T10" fmla="*/ 174 w 629"/>
              <a:gd name="T11" fmla="*/ 271 h 445"/>
              <a:gd name="T12" fmla="*/ 165 w 629"/>
              <a:gd name="T13" fmla="*/ 171 h 445"/>
              <a:gd name="T14" fmla="*/ 230 w 629"/>
              <a:gd name="T15" fmla="*/ 150 h 445"/>
              <a:gd name="T16" fmla="*/ 261 w 629"/>
              <a:gd name="T17" fmla="*/ 177 h 445"/>
              <a:gd name="T18" fmla="*/ 336 w 629"/>
              <a:gd name="T19" fmla="*/ 48 h 445"/>
              <a:gd name="T20" fmla="*/ 333 w 629"/>
              <a:gd name="T21" fmla="*/ 166 h 445"/>
              <a:gd name="T22" fmla="*/ 345 w 629"/>
              <a:gd name="T23" fmla="*/ 80 h 445"/>
              <a:gd name="T24" fmla="*/ 378 w 629"/>
              <a:gd name="T25" fmla="*/ 35 h 445"/>
              <a:gd name="T26" fmla="*/ 420 w 629"/>
              <a:gd name="T27" fmla="*/ 110 h 445"/>
              <a:gd name="T28" fmla="*/ 419 w 629"/>
              <a:gd name="T29" fmla="*/ 23 h 445"/>
              <a:gd name="T30" fmla="*/ 493 w 629"/>
              <a:gd name="T31" fmla="*/ 82 h 445"/>
              <a:gd name="T32" fmla="*/ 510 w 629"/>
              <a:gd name="T33" fmla="*/ 21 h 445"/>
              <a:gd name="T34" fmla="*/ 519 w 629"/>
              <a:gd name="T35" fmla="*/ 23 h 445"/>
              <a:gd name="T36" fmla="*/ 492 w 629"/>
              <a:gd name="T37" fmla="*/ 95 h 445"/>
              <a:gd name="T38" fmla="*/ 484 w 629"/>
              <a:gd name="T39" fmla="*/ 93 h 445"/>
              <a:gd name="T40" fmla="*/ 433 w 629"/>
              <a:gd name="T41" fmla="*/ 54 h 445"/>
              <a:gd name="T42" fmla="*/ 419 w 629"/>
              <a:gd name="T43" fmla="*/ 127 h 445"/>
              <a:gd name="T44" fmla="*/ 403 w 629"/>
              <a:gd name="T45" fmla="*/ 103 h 445"/>
              <a:gd name="T46" fmla="*/ 349 w 629"/>
              <a:gd name="T47" fmla="*/ 59 h 445"/>
              <a:gd name="T48" fmla="*/ 349 w 629"/>
              <a:gd name="T49" fmla="*/ 144 h 445"/>
              <a:gd name="T50" fmla="*/ 327 w 629"/>
              <a:gd name="T51" fmla="*/ 184 h 445"/>
              <a:gd name="T52" fmla="*/ 302 w 629"/>
              <a:gd name="T53" fmla="*/ 95 h 445"/>
              <a:gd name="T54" fmla="*/ 260 w 629"/>
              <a:gd name="T55" fmla="*/ 127 h 445"/>
              <a:gd name="T56" fmla="*/ 252 w 629"/>
              <a:gd name="T57" fmla="*/ 230 h 445"/>
              <a:gd name="T58" fmla="*/ 239 w 629"/>
              <a:gd name="T59" fmla="*/ 204 h 445"/>
              <a:gd name="T60" fmla="*/ 159 w 629"/>
              <a:gd name="T61" fmla="*/ 143 h 445"/>
              <a:gd name="T62" fmla="*/ 184 w 629"/>
              <a:gd name="T63" fmla="*/ 260 h 445"/>
              <a:gd name="T64" fmla="*/ 159 w 629"/>
              <a:gd name="T65" fmla="*/ 302 h 445"/>
              <a:gd name="T66" fmla="*/ 129 w 629"/>
              <a:gd name="T67" fmla="*/ 208 h 445"/>
              <a:gd name="T68" fmla="*/ 93 w 629"/>
              <a:gd name="T69" fmla="*/ 270 h 445"/>
              <a:gd name="T70" fmla="*/ 85 w 629"/>
              <a:gd name="T71" fmla="*/ 370 h 445"/>
              <a:gd name="T72" fmla="*/ 65 w 629"/>
              <a:gd name="T73" fmla="*/ 318 h 445"/>
              <a:gd name="T74" fmla="*/ 7 w 629"/>
              <a:gd name="T75" fmla="*/ 344 h 445"/>
              <a:gd name="T76" fmla="*/ 74 w 629"/>
              <a:gd name="T77" fmla="*/ 437 h 445"/>
              <a:gd name="T78" fmla="*/ 293 w 629"/>
              <a:gd name="T79" fmla="*/ 360 h 445"/>
              <a:gd name="T80" fmla="*/ 581 w 629"/>
              <a:gd name="T81" fmla="*/ 127 h 445"/>
              <a:gd name="T82" fmla="*/ 616 w 629"/>
              <a:gd name="T83" fmla="*/ 39 h 445"/>
              <a:gd name="T84" fmla="*/ 551 w 629"/>
              <a:gd name="T85" fmla="*/ 12 h 445"/>
              <a:gd name="T86" fmla="*/ 600 w 629"/>
              <a:gd name="T87" fmla="*/ 9 h 445"/>
              <a:gd name="T88" fmla="*/ 625 w 629"/>
              <a:gd name="T89" fmla="*/ 72 h 445"/>
              <a:gd name="T90" fmla="*/ 527 w 629"/>
              <a:gd name="T91" fmla="*/ 199 h 445"/>
              <a:gd name="T92" fmla="*/ 200 w 629"/>
              <a:gd name="T93" fmla="*/ 416 h 445"/>
              <a:gd name="T94" fmla="*/ 32 w 629"/>
              <a:gd name="T95" fmla="*/ 438 h 445"/>
              <a:gd name="T96" fmla="*/ 5 w 629"/>
              <a:gd name="T97" fmla="*/ 399 h 445"/>
              <a:gd name="T98" fmla="*/ 17 w 629"/>
              <a:gd name="T99" fmla="*/ 292 h 445"/>
              <a:gd name="T100" fmla="*/ 149 w 629"/>
              <a:gd name="T101" fmla="*/ 139 h 445"/>
              <a:gd name="T102" fmla="*/ 261 w 629"/>
              <a:gd name="T103" fmla="*/ 69 h 445"/>
              <a:gd name="T104" fmla="*/ 493 w 629"/>
              <a:gd name="T105" fmla="*/ 1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9" h="445">
                <a:moveTo>
                  <a:pt x="65" y="230"/>
                </a:moveTo>
                <a:lnTo>
                  <a:pt x="38" y="271"/>
                </a:lnTo>
                <a:lnTo>
                  <a:pt x="52" y="284"/>
                </a:lnTo>
                <a:lnTo>
                  <a:pt x="64" y="300"/>
                </a:lnTo>
                <a:lnTo>
                  <a:pt x="72" y="318"/>
                </a:lnTo>
                <a:lnTo>
                  <a:pt x="78" y="336"/>
                </a:lnTo>
                <a:lnTo>
                  <a:pt x="83" y="356"/>
                </a:lnTo>
                <a:lnTo>
                  <a:pt x="90" y="331"/>
                </a:lnTo>
                <a:lnTo>
                  <a:pt x="91" y="304"/>
                </a:lnTo>
                <a:lnTo>
                  <a:pt x="87" y="277"/>
                </a:lnTo>
                <a:lnTo>
                  <a:pt x="78" y="253"/>
                </a:lnTo>
                <a:lnTo>
                  <a:pt x="65" y="230"/>
                </a:lnTo>
                <a:close/>
                <a:moveTo>
                  <a:pt x="153" y="147"/>
                </a:moveTo>
                <a:lnTo>
                  <a:pt x="119" y="174"/>
                </a:lnTo>
                <a:lnTo>
                  <a:pt x="114" y="178"/>
                </a:lnTo>
                <a:lnTo>
                  <a:pt x="129" y="195"/>
                </a:lnTo>
                <a:lnTo>
                  <a:pt x="141" y="213"/>
                </a:lnTo>
                <a:lnTo>
                  <a:pt x="150" y="234"/>
                </a:lnTo>
                <a:lnTo>
                  <a:pt x="157" y="256"/>
                </a:lnTo>
                <a:lnTo>
                  <a:pt x="161" y="277"/>
                </a:lnTo>
                <a:lnTo>
                  <a:pt x="162" y="284"/>
                </a:lnTo>
                <a:lnTo>
                  <a:pt x="163" y="287"/>
                </a:lnTo>
                <a:lnTo>
                  <a:pt x="165" y="289"/>
                </a:lnTo>
                <a:lnTo>
                  <a:pt x="166" y="289"/>
                </a:lnTo>
                <a:lnTo>
                  <a:pt x="167" y="288"/>
                </a:lnTo>
                <a:lnTo>
                  <a:pt x="168" y="285"/>
                </a:lnTo>
                <a:lnTo>
                  <a:pt x="170" y="283"/>
                </a:lnTo>
                <a:lnTo>
                  <a:pt x="171" y="279"/>
                </a:lnTo>
                <a:lnTo>
                  <a:pt x="172" y="275"/>
                </a:lnTo>
                <a:lnTo>
                  <a:pt x="174" y="271"/>
                </a:lnTo>
                <a:lnTo>
                  <a:pt x="174" y="267"/>
                </a:lnTo>
                <a:lnTo>
                  <a:pt x="178" y="245"/>
                </a:lnTo>
                <a:lnTo>
                  <a:pt x="178" y="222"/>
                </a:lnTo>
                <a:lnTo>
                  <a:pt x="174" y="196"/>
                </a:lnTo>
                <a:lnTo>
                  <a:pt x="165" y="171"/>
                </a:lnTo>
                <a:lnTo>
                  <a:pt x="153" y="147"/>
                </a:lnTo>
                <a:close/>
                <a:moveTo>
                  <a:pt x="237" y="93"/>
                </a:moveTo>
                <a:lnTo>
                  <a:pt x="200" y="114"/>
                </a:lnTo>
                <a:lnTo>
                  <a:pt x="217" y="131"/>
                </a:lnTo>
                <a:lnTo>
                  <a:pt x="230" y="150"/>
                </a:lnTo>
                <a:lnTo>
                  <a:pt x="238" y="171"/>
                </a:lnTo>
                <a:lnTo>
                  <a:pt x="246" y="195"/>
                </a:lnTo>
                <a:lnTo>
                  <a:pt x="251" y="217"/>
                </a:lnTo>
                <a:lnTo>
                  <a:pt x="259" y="198"/>
                </a:lnTo>
                <a:lnTo>
                  <a:pt x="261" y="177"/>
                </a:lnTo>
                <a:lnTo>
                  <a:pt x="259" y="154"/>
                </a:lnTo>
                <a:lnTo>
                  <a:pt x="252" y="133"/>
                </a:lnTo>
                <a:lnTo>
                  <a:pt x="244" y="112"/>
                </a:lnTo>
                <a:lnTo>
                  <a:pt x="237" y="93"/>
                </a:lnTo>
                <a:close/>
                <a:moveTo>
                  <a:pt x="336" y="48"/>
                </a:moveTo>
                <a:lnTo>
                  <a:pt x="288" y="68"/>
                </a:lnTo>
                <a:lnTo>
                  <a:pt x="306" y="89"/>
                </a:lnTo>
                <a:lnTo>
                  <a:pt x="319" y="114"/>
                </a:lnTo>
                <a:lnTo>
                  <a:pt x="328" y="139"/>
                </a:lnTo>
                <a:lnTo>
                  <a:pt x="333" y="166"/>
                </a:lnTo>
                <a:lnTo>
                  <a:pt x="339" y="149"/>
                </a:lnTo>
                <a:lnTo>
                  <a:pt x="343" y="131"/>
                </a:lnTo>
                <a:lnTo>
                  <a:pt x="344" y="112"/>
                </a:lnTo>
                <a:lnTo>
                  <a:pt x="345" y="97"/>
                </a:lnTo>
                <a:lnTo>
                  <a:pt x="345" y="80"/>
                </a:lnTo>
                <a:lnTo>
                  <a:pt x="343" y="63"/>
                </a:lnTo>
                <a:lnTo>
                  <a:pt x="336" y="48"/>
                </a:lnTo>
                <a:close/>
                <a:moveTo>
                  <a:pt x="419" y="23"/>
                </a:moveTo>
                <a:lnTo>
                  <a:pt x="381" y="34"/>
                </a:lnTo>
                <a:lnTo>
                  <a:pt x="378" y="35"/>
                </a:lnTo>
                <a:lnTo>
                  <a:pt x="392" y="54"/>
                </a:lnTo>
                <a:lnTo>
                  <a:pt x="404" y="75"/>
                </a:lnTo>
                <a:lnTo>
                  <a:pt x="411" y="97"/>
                </a:lnTo>
                <a:lnTo>
                  <a:pt x="415" y="120"/>
                </a:lnTo>
                <a:lnTo>
                  <a:pt x="420" y="110"/>
                </a:lnTo>
                <a:lnTo>
                  <a:pt x="422" y="97"/>
                </a:lnTo>
                <a:lnTo>
                  <a:pt x="425" y="84"/>
                </a:lnTo>
                <a:lnTo>
                  <a:pt x="426" y="73"/>
                </a:lnTo>
                <a:lnTo>
                  <a:pt x="424" y="48"/>
                </a:lnTo>
                <a:lnTo>
                  <a:pt x="419" y="23"/>
                </a:lnTo>
                <a:close/>
                <a:moveTo>
                  <a:pt x="506" y="12"/>
                </a:moveTo>
                <a:lnTo>
                  <a:pt x="475" y="14"/>
                </a:lnTo>
                <a:lnTo>
                  <a:pt x="485" y="35"/>
                </a:lnTo>
                <a:lnTo>
                  <a:pt x="492" y="59"/>
                </a:lnTo>
                <a:lnTo>
                  <a:pt x="493" y="82"/>
                </a:lnTo>
                <a:lnTo>
                  <a:pt x="501" y="69"/>
                </a:lnTo>
                <a:lnTo>
                  <a:pt x="508" y="55"/>
                </a:lnTo>
                <a:lnTo>
                  <a:pt x="510" y="44"/>
                </a:lnTo>
                <a:lnTo>
                  <a:pt x="511" y="33"/>
                </a:lnTo>
                <a:lnTo>
                  <a:pt x="510" y="21"/>
                </a:lnTo>
                <a:lnTo>
                  <a:pt x="506" y="12"/>
                </a:lnTo>
                <a:lnTo>
                  <a:pt x="506" y="12"/>
                </a:lnTo>
                <a:close/>
                <a:moveTo>
                  <a:pt x="536" y="12"/>
                </a:moveTo>
                <a:lnTo>
                  <a:pt x="515" y="12"/>
                </a:lnTo>
                <a:lnTo>
                  <a:pt x="519" y="23"/>
                </a:lnTo>
                <a:lnTo>
                  <a:pt x="519" y="37"/>
                </a:lnTo>
                <a:lnTo>
                  <a:pt x="517" y="50"/>
                </a:lnTo>
                <a:lnTo>
                  <a:pt x="511" y="67"/>
                </a:lnTo>
                <a:lnTo>
                  <a:pt x="504" y="82"/>
                </a:lnTo>
                <a:lnTo>
                  <a:pt x="492" y="95"/>
                </a:lnTo>
                <a:lnTo>
                  <a:pt x="489" y="97"/>
                </a:lnTo>
                <a:lnTo>
                  <a:pt x="488" y="97"/>
                </a:lnTo>
                <a:lnTo>
                  <a:pt x="487" y="95"/>
                </a:lnTo>
                <a:lnTo>
                  <a:pt x="485" y="94"/>
                </a:lnTo>
                <a:lnTo>
                  <a:pt x="484" y="93"/>
                </a:lnTo>
                <a:lnTo>
                  <a:pt x="484" y="65"/>
                </a:lnTo>
                <a:lnTo>
                  <a:pt x="479" y="40"/>
                </a:lnTo>
                <a:lnTo>
                  <a:pt x="471" y="14"/>
                </a:lnTo>
                <a:lnTo>
                  <a:pt x="425" y="22"/>
                </a:lnTo>
                <a:lnTo>
                  <a:pt x="433" y="54"/>
                </a:lnTo>
                <a:lnTo>
                  <a:pt x="433" y="85"/>
                </a:lnTo>
                <a:lnTo>
                  <a:pt x="432" y="94"/>
                </a:lnTo>
                <a:lnTo>
                  <a:pt x="429" y="106"/>
                </a:lnTo>
                <a:lnTo>
                  <a:pt x="425" y="118"/>
                </a:lnTo>
                <a:lnTo>
                  <a:pt x="419" y="127"/>
                </a:lnTo>
                <a:lnTo>
                  <a:pt x="412" y="132"/>
                </a:lnTo>
                <a:lnTo>
                  <a:pt x="409" y="132"/>
                </a:lnTo>
                <a:lnTo>
                  <a:pt x="407" y="131"/>
                </a:lnTo>
                <a:lnTo>
                  <a:pt x="405" y="128"/>
                </a:lnTo>
                <a:lnTo>
                  <a:pt x="403" y="103"/>
                </a:lnTo>
                <a:lnTo>
                  <a:pt x="396" y="80"/>
                </a:lnTo>
                <a:lnTo>
                  <a:pt x="386" y="58"/>
                </a:lnTo>
                <a:lnTo>
                  <a:pt x="374" y="37"/>
                </a:lnTo>
                <a:lnTo>
                  <a:pt x="344" y="46"/>
                </a:lnTo>
                <a:lnTo>
                  <a:pt x="349" y="59"/>
                </a:lnTo>
                <a:lnTo>
                  <a:pt x="353" y="73"/>
                </a:lnTo>
                <a:lnTo>
                  <a:pt x="353" y="88"/>
                </a:lnTo>
                <a:lnTo>
                  <a:pt x="353" y="103"/>
                </a:lnTo>
                <a:lnTo>
                  <a:pt x="352" y="123"/>
                </a:lnTo>
                <a:lnTo>
                  <a:pt x="349" y="144"/>
                </a:lnTo>
                <a:lnTo>
                  <a:pt x="344" y="165"/>
                </a:lnTo>
                <a:lnTo>
                  <a:pt x="333" y="182"/>
                </a:lnTo>
                <a:lnTo>
                  <a:pt x="332" y="184"/>
                </a:lnTo>
                <a:lnTo>
                  <a:pt x="330" y="184"/>
                </a:lnTo>
                <a:lnTo>
                  <a:pt x="327" y="184"/>
                </a:lnTo>
                <a:lnTo>
                  <a:pt x="326" y="183"/>
                </a:lnTo>
                <a:lnTo>
                  <a:pt x="326" y="181"/>
                </a:lnTo>
                <a:lnTo>
                  <a:pt x="323" y="150"/>
                </a:lnTo>
                <a:lnTo>
                  <a:pt x="315" y="122"/>
                </a:lnTo>
                <a:lnTo>
                  <a:pt x="302" y="95"/>
                </a:lnTo>
                <a:lnTo>
                  <a:pt x="285" y="71"/>
                </a:lnTo>
                <a:lnTo>
                  <a:pt x="284" y="69"/>
                </a:lnTo>
                <a:lnTo>
                  <a:pt x="242" y="90"/>
                </a:lnTo>
                <a:lnTo>
                  <a:pt x="252" y="107"/>
                </a:lnTo>
                <a:lnTo>
                  <a:pt x="260" y="127"/>
                </a:lnTo>
                <a:lnTo>
                  <a:pt x="267" y="149"/>
                </a:lnTo>
                <a:lnTo>
                  <a:pt x="269" y="171"/>
                </a:lnTo>
                <a:lnTo>
                  <a:pt x="268" y="192"/>
                </a:lnTo>
                <a:lnTo>
                  <a:pt x="263" y="212"/>
                </a:lnTo>
                <a:lnTo>
                  <a:pt x="252" y="230"/>
                </a:lnTo>
                <a:lnTo>
                  <a:pt x="251" y="232"/>
                </a:lnTo>
                <a:lnTo>
                  <a:pt x="248" y="232"/>
                </a:lnTo>
                <a:lnTo>
                  <a:pt x="247" y="230"/>
                </a:lnTo>
                <a:lnTo>
                  <a:pt x="246" y="228"/>
                </a:lnTo>
                <a:lnTo>
                  <a:pt x="239" y="204"/>
                </a:lnTo>
                <a:lnTo>
                  <a:pt x="233" y="181"/>
                </a:lnTo>
                <a:lnTo>
                  <a:pt x="225" y="157"/>
                </a:lnTo>
                <a:lnTo>
                  <a:pt x="213" y="136"/>
                </a:lnTo>
                <a:lnTo>
                  <a:pt x="196" y="116"/>
                </a:lnTo>
                <a:lnTo>
                  <a:pt x="159" y="143"/>
                </a:lnTo>
                <a:lnTo>
                  <a:pt x="174" y="171"/>
                </a:lnTo>
                <a:lnTo>
                  <a:pt x="183" y="203"/>
                </a:lnTo>
                <a:lnTo>
                  <a:pt x="186" y="237"/>
                </a:lnTo>
                <a:lnTo>
                  <a:pt x="186" y="247"/>
                </a:lnTo>
                <a:lnTo>
                  <a:pt x="184" y="260"/>
                </a:lnTo>
                <a:lnTo>
                  <a:pt x="182" y="274"/>
                </a:lnTo>
                <a:lnTo>
                  <a:pt x="178" y="287"/>
                </a:lnTo>
                <a:lnTo>
                  <a:pt x="171" y="297"/>
                </a:lnTo>
                <a:lnTo>
                  <a:pt x="162" y="302"/>
                </a:lnTo>
                <a:lnTo>
                  <a:pt x="159" y="302"/>
                </a:lnTo>
                <a:lnTo>
                  <a:pt x="158" y="301"/>
                </a:lnTo>
                <a:lnTo>
                  <a:pt x="157" y="300"/>
                </a:lnTo>
                <a:lnTo>
                  <a:pt x="150" y="267"/>
                </a:lnTo>
                <a:lnTo>
                  <a:pt x="142" y="237"/>
                </a:lnTo>
                <a:lnTo>
                  <a:pt x="129" y="208"/>
                </a:lnTo>
                <a:lnTo>
                  <a:pt x="111" y="181"/>
                </a:lnTo>
                <a:lnTo>
                  <a:pt x="90" y="202"/>
                </a:lnTo>
                <a:lnTo>
                  <a:pt x="69" y="226"/>
                </a:lnTo>
                <a:lnTo>
                  <a:pt x="83" y="246"/>
                </a:lnTo>
                <a:lnTo>
                  <a:pt x="93" y="270"/>
                </a:lnTo>
                <a:lnTo>
                  <a:pt x="98" y="294"/>
                </a:lnTo>
                <a:lnTo>
                  <a:pt x="98" y="321"/>
                </a:lnTo>
                <a:lnTo>
                  <a:pt x="94" y="346"/>
                </a:lnTo>
                <a:lnTo>
                  <a:pt x="86" y="369"/>
                </a:lnTo>
                <a:lnTo>
                  <a:pt x="85" y="370"/>
                </a:lnTo>
                <a:lnTo>
                  <a:pt x="83" y="370"/>
                </a:lnTo>
                <a:lnTo>
                  <a:pt x="81" y="370"/>
                </a:lnTo>
                <a:lnTo>
                  <a:pt x="79" y="369"/>
                </a:lnTo>
                <a:lnTo>
                  <a:pt x="73" y="343"/>
                </a:lnTo>
                <a:lnTo>
                  <a:pt x="65" y="318"/>
                </a:lnTo>
                <a:lnTo>
                  <a:pt x="52" y="294"/>
                </a:lnTo>
                <a:lnTo>
                  <a:pt x="35" y="274"/>
                </a:lnTo>
                <a:lnTo>
                  <a:pt x="23" y="297"/>
                </a:lnTo>
                <a:lnTo>
                  <a:pt x="14" y="321"/>
                </a:lnTo>
                <a:lnTo>
                  <a:pt x="7" y="344"/>
                </a:lnTo>
                <a:lnTo>
                  <a:pt x="6" y="368"/>
                </a:lnTo>
                <a:lnTo>
                  <a:pt x="10" y="390"/>
                </a:lnTo>
                <a:lnTo>
                  <a:pt x="21" y="412"/>
                </a:lnTo>
                <a:lnTo>
                  <a:pt x="36" y="432"/>
                </a:lnTo>
                <a:lnTo>
                  <a:pt x="74" y="437"/>
                </a:lnTo>
                <a:lnTo>
                  <a:pt x="112" y="435"/>
                </a:lnTo>
                <a:lnTo>
                  <a:pt x="149" y="425"/>
                </a:lnTo>
                <a:lnTo>
                  <a:pt x="186" y="411"/>
                </a:lnTo>
                <a:lnTo>
                  <a:pt x="221" y="397"/>
                </a:lnTo>
                <a:lnTo>
                  <a:pt x="293" y="360"/>
                </a:lnTo>
                <a:lnTo>
                  <a:pt x="361" y="318"/>
                </a:lnTo>
                <a:lnTo>
                  <a:pt x="421" y="276"/>
                </a:lnTo>
                <a:lnTo>
                  <a:pt x="479" y="230"/>
                </a:lnTo>
                <a:lnTo>
                  <a:pt x="532" y="181"/>
                </a:lnTo>
                <a:lnTo>
                  <a:pt x="581" y="127"/>
                </a:lnTo>
                <a:lnTo>
                  <a:pt x="593" y="112"/>
                </a:lnTo>
                <a:lnTo>
                  <a:pt x="604" y="95"/>
                </a:lnTo>
                <a:lnTo>
                  <a:pt x="614" y="77"/>
                </a:lnTo>
                <a:lnTo>
                  <a:pt x="619" y="58"/>
                </a:lnTo>
                <a:lnTo>
                  <a:pt x="616" y="39"/>
                </a:lnTo>
                <a:lnTo>
                  <a:pt x="608" y="27"/>
                </a:lnTo>
                <a:lnTo>
                  <a:pt x="597" y="20"/>
                </a:lnTo>
                <a:lnTo>
                  <a:pt x="582" y="14"/>
                </a:lnTo>
                <a:lnTo>
                  <a:pt x="566" y="13"/>
                </a:lnTo>
                <a:lnTo>
                  <a:pt x="551" y="12"/>
                </a:lnTo>
                <a:lnTo>
                  <a:pt x="536" y="12"/>
                </a:lnTo>
                <a:close/>
                <a:moveTo>
                  <a:pt x="521" y="0"/>
                </a:moveTo>
                <a:lnTo>
                  <a:pt x="549" y="0"/>
                </a:lnTo>
                <a:lnTo>
                  <a:pt x="576" y="3"/>
                </a:lnTo>
                <a:lnTo>
                  <a:pt x="600" y="9"/>
                </a:lnTo>
                <a:lnTo>
                  <a:pt x="616" y="18"/>
                </a:lnTo>
                <a:lnTo>
                  <a:pt x="625" y="30"/>
                </a:lnTo>
                <a:lnTo>
                  <a:pt x="629" y="43"/>
                </a:lnTo>
                <a:lnTo>
                  <a:pt x="629" y="58"/>
                </a:lnTo>
                <a:lnTo>
                  <a:pt x="625" y="72"/>
                </a:lnTo>
                <a:lnTo>
                  <a:pt x="619" y="88"/>
                </a:lnTo>
                <a:lnTo>
                  <a:pt x="612" y="101"/>
                </a:lnTo>
                <a:lnTo>
                  <a:pt x="587" y="136"/>
                </a:lnTo>
                <a:lnTo>
                  <a:pt x="559" y="169"/>
                </a:lnTo>
                <a:lnTo>
                  <a:pt x="527" y="199"/>
                </a:lnTo>
                <a:lnTo>
                  <a:pt x="494" y="228"/>
                </a:lnTo>
                <a:lnTo>
                  <a:pt x="428" y="284"/>
                </a:lnTo>
                <a:lnTo>
                  <a:pt x="354" y="334"/>
                </a:lnTo>
                <a:lnTo>
                  <a:pt x="278" y="378"/>
                </a:lnTo>
                <a:lnTo>
                  <a:pt x="200" y="416"/>
                </a:lnTo>
                <a:lnTo>
                  <a:pt x="167" y="429"/>
                </a:lnTo>
                <a:lnTo>
                  <a:pt x="134" y="438"/>
                </a:lnTo>
                <a:lnTo>
                  <a:pt x="100" y="445"/>
                </a:lnTo>
                <a:lnTo>
                  <a:pt x="66" y="445"/>
                </a:lnTo>
                <a:lnTo>
                  <a:pt x="32" y="438"/>
                </a:lnTo>
                <a:lnTo>
                  <a:pt x="30" y="437"/>
                </a:lnTo>
                <a:lnTo>
                  <a:pt x="30" y="436"/>
                </a:lnTo>
                <a:lnTo>
                  <a:pt x="30" y="435"/>
                </a:lnTo>
                <a:lnTo>
                  <a:pt x="14" y="418"/>
                </a:lnTo>
                <a:lnTo>
                  <a:pt x="5" y="399"/>
                </a:lnTo>
                <a:lnTo>
                  <a:pt x="0" y="378"/>
                </a:lnTo>
                <a:lnTo>
                  <a:pt x="0" y="356"/>
                </a:lnTo>
                <a:lnTo>
                  <a:pt x="4" y="334"/>
                </a:lnTo>
                <a:lnTo>
                  <a:pt x="9" y="313"/>
                </a:lnTo>
                <a:lnTo>
                  <a:pt x="17" y="292"/>
                </a:lnTo>
                <a:lnTo>
                  <a:pt x="38" y="254"/>
                </a:lnTo>
                <a:lnTo>
                  <a:pt x="62" y="219"/>
                </a:lnTo>
                <a:lnTo>
                  <a:pt x="93" y="186"/>
                </a:lnTo>
                <a:lnTo>
                  <a:pt x="124" y="157"/>
                </a:lnTo>
                <a:lnTo>
                  <a:pt x="149" y="139"/>
                </a:lnTo>
                <a:lnTo>
                  <a:pt x="150" y="136"/>
                </a:lnTo>
                <a:lnTo>
                  <a:pt x="151" y="135"/>
                </a:lnTo>
                <a:lnTo>
                  <a:pt x="153" y="135"/>
                </a:lnTo>
                <a:lnTo>
                  <a:pt x="205" y="101"/>
                </a:lnTo>
                <a:lnTo>
                  <a:pt x="261" y="69"/>
                </a:lnTo>
                <a:lnTo>
                  <a:pt x="319" y="44"/>
                </a:lnTo>
                <a:lnTo>
                  <a:pt x="379" y="23"/>
                </a:lnTo>
                <a:lnTo>
                  <a:pt x="439" y="9"/>
                </a:lnTo>
                <a:lnTo>
                  <a:pt x="466" y="5"/>
                </a:lnTo>
                <a:lnTo>
                  <a:pt x="493" y="1"/>
                </a:lnTo>
                <a:lnTo>
                  <a:pt x="52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52532" y="2183962"/>
            <a:ext cx="404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19DBBB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배달의 민족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에서의 회원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적립률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049856"/>
              </p:ext>
            </p:extLst>
          </p:nvPr>
        </p:nvGraphicFramePr>
        <p:xfrm>
          <a:off x="2342684" y="2881447"/>
          <a:ext cx="8132557" cy="7366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036557"/>
                <a:gridCol w="2032000"/>
                <a:gridCol w="2032000"/>
                <a:gridCol w="2032000"/>
              </a:tblGrid>
              <a:tr h="3451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1. </a:t>
                      </a:r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화이트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2. </a:t>
                      </a:r>
                      <a:r>
                        <a:rPr lang="ko-KR" altLang="en-US" dirty="0" err="1" smtClean="0">
                          <a:solidFill>
                            <a:srgbClr val="C00000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레드</a:t>
                      </a:r>
                      <a:endParaRPr lang="ko-KR" altLang="en-US" dirty="0">
                        <a:solidFill>
                          <a:srgbClr val="C00000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3. </a:t>
                      </a:r>
                      <a:r>
                        <a:rPr lang="ko-KR" altLang="en-US" dirty="0" err="1" smtClean="0">
                          <a:solidFill>
                            <a:srgbClr val="7030A0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퍼플</a:t>
                      </a:r>
                      <a:endParaRPr lang="ko-KR" altLang="en-US" dirty="0">
                        <a:solidFill>
                          <a:srgbClr val="7030A0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4.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블랙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0.1%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0.2%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0.25%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0.3%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252532" y="4163705"/>
            <a:ext cx="9298772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치킨 가격이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만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8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천원 정도라면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‘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바로결제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’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이용 시 받게 되는 포인트는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18P(18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원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이다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배달의 민족 포인트는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천원부터 사용할 수 있으므로 같은 금액의 치킨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56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마리 이상 주문해야  겨우 포인트를 사용할 수 있다는 계산이 나온다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 (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정말 짜다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...)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52532" y="1017611"/>
            <a:ext cx="8760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배달의 민족은 전화주문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바로 결제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만나서 결제 서비스를 지원하고 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en-US" altLang="ko-KR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우리는 현장에서 바로 결제하는 바로 결제 서비스를 조사해 봤다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374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06" t="-196" r="35427" b="196"/>
          <a:stretch/>
        </p:blipFill>
        <p:spPr>
          <a:xfrm>
            <a:off x="1" y="0"/>
            <a:ext cx="1062318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075765" cy="6858000"/>
          </a:xfrm>
          <a:prstGeom prst="rect">
            <a:avLst/>
          </a:prstGeom>
          <a:solidFill>
            <a:schemeClr val="bg2">
              <a:lumMod val="2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06381" y="170645"/>
            <a:ext cx="1529366" cy="152936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478619" y="627482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Cha</a:t>
            </a:r>
            <a:r>
              <a:rPr lang="en-US" altLang="ko-KR" sz="1600" spc="300" dirty="0" smtClean="0">
                <a:solidFill>
                  <a:srgbClr val="663300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pter</a:t>
            </a:r>
            <a:endParaRPr lang="ko-KR" altLang="en-US" sz="1600" spc="300" dirty="0">
              <a:solidFill>
                <a:srgbClr val="663300"/>
              </a:solidFill>
              <a:latin typeface="HY동녘B" panose="02030600000101010101" pitchFamily="18" charset="-127"/>
              <a:ea typeface="문체부 쓰기 정체" panose="02030609000101010101" pitchFamily="17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82846" y="1000854"/>
            <a:ext cx="111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7317" y="1017611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600" dirty="0" smtClean="0">
                <a:solidFill>
                  <a:schemeClr val="bg1"/>
                </a:solidFill>
                <a:latin typeface="-윤고딕310" panose="02030504000101010101" pitchFamily="18" charset="-127"/>
                <a:ea typeface="문체부 쓰기 정체" panose="02030609000101010101" pitchFamily="17" charset="-127"/>
              </a:rPr>
              <a:t>   </a:t>
            </a:r>
            <a:r>
              <a:rPr lang="ko-KR" altLang="en-US" sz="1400" spc="600" dirty="0" smtClean="0">
                <a:solidFill>
                  <a:schemeClr val="accent2">
                    <a:lumMod val="50000"/>
                  </a:schemeClr>
                </a:solidFill>
                <a:latin typeface="-윤고딕310" panose="02030504000101010101" pitchFamily="18" charset="-127"/>
                <a:ea typeface="문체부 쓰기 정체" panose="02030609000101010101" pitchFamily="17" charset="-127"/>
              </a:rPr>
              <a:t>적립</a:t>
            </a:r>
            <a:endParaRPr lang="ko-KR" altLang="en-US" sz="1400" spc="600" dirty="0">
              <a:solidFill>
                <a:schemeClr val="accent2">
                  <a:lumMod val="50000"/>
                </a:schemeClr>
              </a:solidFill>
              <a:latin typeface="-윤고딕310" panose="02030504000101010101" pitchFamily="18" charset="-127"/>
              <a:ea typeface="문체부 쓰기 정체" panose="02030609000101010101" pitchFamily="17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1381067" y="69684"/>
            <a:ext cx="704850" cy="727075"/>
            <a:chOff x="8261350" y="182563"/>
            <a:chExt cx="704850" cy="727075"/>
          </a:xfrm>
        </p:grpSpPr>
        <p:sp>
          <p:nvSpPr>
            <p:cNvPr id="14" name="Freeform 142"/>
            <p:cNvSpPr>
              <a:spLocks noEditPoints="1"/>
            </p:cNvSpPr>
            <p:nvPr/>
          </p:nvSpPr>
          <p:spPr bwMode="auto">
            <a:xfrm>
              <a:off x="8261350" y="182563"/>
              <a:ext cx="704850" cy="727075"/>
            </a:xfrm>
            <a:custGeom>
              <a:avLst/>
              <a:gdLst>
                <a:gd name="T0" fmla="*/ 130 w 444"/>
                <a:gd name="T1" fmla="*/ 430 h 458"/>
                <a:gd name="T2" fmla="*/ 147 w 444"/>
                <a:gd name="T3" fmla="*/ 441 h 458"/>
                <a:gd name="T4" fmla="*/ 161 w 444"/>
                <a:gd name="T5" fmla="*/ 444 h 458"/>
                <a:gd name="T6" fmla="*/ 240 w 444"/>
                <a:gd name="T7" fmla="*/ 449 h 458"/>
                <a:gd name="T8" fmla="*/ 284 w 444"/>
                <a:gd name="T9" fmla="*/ 437 h 458"/>
                <a:gd name="T10" fmla="*/ 250 w 444"/>
                <a:gd name="T11" fmla="*/ 427 h 458"/>
                <a:gd name="T12" fmla="*/ 130 w 444"/>
                <a:gd name="T13" fmla="*/ 416 h 458"/>
                <a:gd name="T14" fmla="*/ 9 w 444"/>
                <a:gd name="T15" fmla="*/ 252 h 458"/>
                <a:gd name="T16" fmla="*/ 39 w 444"/>
                <a:gd name="T17" fmla="*/ 338 h 458"/>
                <a:gd name="T18" fmla="*/ 118 w 444"/>
                <a:gd name="T19" fmla="*/ 401 h 458"/>
                <a:gd name="T20" fmla="*/ 220 w 444"/>
                <a:gd name="T21" fmla="*/ 420 h 458"/>
                <a:gd name="T22" fmla="*/ 319 w 444"/>
                <a:gd name="T23" fmla="*/ 397 h 458"/>
                <a:gd name="T24" fmla="*/ 397 w 444"/>
                <a:gd name="T25" fmla="*/ 337 h 458"/>
                <a:gd name="T26" fmla="*/ 433 w 444"/>
                <a:gd name="T27" fmla="*/ 246 h 458"/>
                <a:gd name="T28" fmla="*/ 288 w 444"/>
                <a:gd name="T29" fmla="*/ 225 h 458"/>
                <a:gd name="T30" fmla="*/ 110 w 444"/>
                <a:gd name="T31" fmla="*/ 212 h 458"/>
                <a:gd name="T32" fmla="*/ 75 w 444"/>
                <a:gd name="T33" fmla="*/ 207 h 458"/>
                <a:gd name="T34" fmla="*/ 90 w 444"/>
                <a:gd name="T35" fmla="*/ 182 h 458"/>
                <a:gd name="T36" fmla="*/ 73 w 444"/>
                <a:gd name="T37" fmla="*/ 199 h 458"/>
                <a:gd name="T38" fmla="*/ 111 w 444"/>
                <a:gd name="T39" fmla="*/ 181 h 458"/>
                <a:gd name="T40" fmla="*/ 118 w 444"/>
                <a:gd name="T41" fmla="*/ 206 h 458"/>
                <a:gd name="T42" fmla="*/ 126 w 444"/>
                <a:gd name="T43" fmla="*/ 207 h 458"/>
                <a:gd name="T44" fmla="*/ 292 w 444"/>
                <a:gd name="T45" fmla="*/ 218 h 458"/>
                <a:gd name="T46" fmla="*/ 388 w 444"/>
                <a:gd name="T47" fmla="*/ 193 h 458"/>
                <a:gd name="T48" fmla="*/ 265 w 444"/>
                <a:gd name="T49" fmla="*/ 183 h 458"/>
                <a:gd name="T50" fmla="*/ 88 w 444"/>
                <a:gd name="T51" fmla="*/ 0 h 458"/>
                <a:gd name="T52" fmla="*/ 93 w 444"/>
                <a:gd name="T53" fmla="*/ 4 h 458"/>
                <a:gd name="T54" fmla="*/ 181 w 444"/>
                <a:gd name="T55" fmla="*/ 173 h 458"/>
                <a:gd name="T56" fmla="*/ 306 w 444"/>
                <a:gd name="T57" fmla="*/ 177 h 458"/>
                <a:gd name="T58" fmla="*/ 406 w 444"/>
                <a:gd name="T59" fmla="*/ 189 h 458"/>
                <a:gd name="T60" fmla="*/ 439 w 444"/>
                <a:gd name="T61" fmla="*/ 200 h 458"/>
                <a:gd name="T62" fmla="*/ 444 w 444"/>
                <a:gd name="T63" fmla="*/ 242 h 458"/>
                <a:gd name="T64" fmla="*/ 407 w 444"/>
                <a:gd name="T65" fmla="*/ 338 h 458"/>
                <a:gd name="T66" fmla="*/ 327 w 444"/>
                <a:gd name="T67" fmla="*/ 403 h 458"/>
                <a:gd name="T68" fmla="*/ 299 w 444"/>
                <a:gd name="T69" fmla="*/ 434 h 458"/>
                <a:gd name="T70" fmla="*/ 285 w 444"/>
                <a:gd name="T71" fmla="*/ 452 h 458"/>
                <a:gd name="T72" fmla="*/ 255 w 444"/>
                <a:gd name="T73" fmla="*/ 456 h 458"/>
                <a:gd name="T74" fmla="*/ 178 w 444"/>
                <a:gd name="T75" fmla="*/ 457 h 458"/>
                <a:gd name="T76" fmla="*/ 130 w 444"/>
                <a:gd name="T77" fmla="*/ 445 h 458"/>
                <a:gd name="T78" fmla="*/ 123 w 444"/>
                <a:gd name="T79" fmla="*/ 424 h 458"/>
                <a:gd name="T80" fmla="*/ 67 w 444"/>
                <a:gd name="T81" fmla="*/ 381 h 458"/>
                <a:gd name="T82" fmla="*/ 8 w 444"/>
                <a:gd name="T83" fmla="*/ 293 h 458"/>
                <a:gd name="T84" fmla="*/ 7 w 444"/>
                <a:gd name="T85" fmla="*/ 186 h 458"/>
                <a:gd name="T86" fmla="*/ 9 w 444"/>
                <a:gd name="T87" fmla="*/ 182 h 458"/>
                <a:gd name="T88" fmla="*/ 49 w 444"/>
                <a:gd name="T89" fmla="*/ 176 h 458"/>
                <a:gd name="T90" fmla="*/ 52 w 444"/>
                <a:gd name="T91" fmla="*/ 102 h 458"/>
                <a:gd name="T92" fmla="*/ 30 w 444"/>
                <a:gd name="T93" fmla="*/ 47 h 458"/>
                <a:gd name="T94" fmla="*/ 35 w 444"/>
                <a:gd name="T95" fmla="*/ 43 h 458"/>
                <a:gd name="T96" fmla="*/ 54 w 444"/>
                <a:gd name="T97" fmla="*/ 74 h 458"/>
                <a:gd name="T98" fmla="*/ 97 w 444"/>
                <a:gd name="T99" fmla="*/ 173 h 458"/>
                <a:gd name="T100" fmla="*/ 88 w 444"/>
                <a:gd name="T101" fmla="*/ 60 h 458"/>
                <a:gd name="T102" fmla="*/ 84 w 444"/>
                <a:gd name="T103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4" h="458">
                  <a:moveTo>
                    <a:pt x="130" y="416"/>
                  </a:moveTo>
                  <a:lnTo>
                    <a:pt x="130" y="424"/>
                  </a:lnTo>
                  <a:lnTo>
                    <a:pt x="130" y="430"/>
                  </a:lnTo>
                  <a:lnTo>
                    <a:pt x="134" y="435"/>
                  </a:lnTo>
                  <a:lnTo>
                    <a:pt x="141" y="440"/>
                  </a:lnTo>
                  <a:lnTo>
                    <a:pt x="147" y="441"/>
                  </a:lnTo>
                  <a:lnTo>
                    <a:pt x="151" y="443"/>
                  </a:lnTo>
                  <a:lnTo>
                    <a:pt x="156" y="444"/>
                  </a:lnTo>
                  <a:lnTo>
                    <a:pt x="161" y="444"/>
                  </a:lnTo>
                  <a:lnTo>
                    <a:pt x="186" y="448"/>
                  </a:lnTo>
                  <a:lnTo>
                    <a:pt x="212" y="449"/>
                  </a:lnTo>
                  <a:lnTo>
                    <a:pt x="240" y="449"/>
                  </a:lnTo>
                  <a:lnTo>
                    <a:pt x="267" y="445"/>
                  </a:lnTo>
                  <a:lnTo>
                    <a:pt x="279" y="441"/>
                  </a:lnTo>
                  <a:lnTo>
                    <a:pt x="284" y="437"/>
                  </a:lnTo>
                  <a:lnTo>
                    <a:pt x="287" y="430"/>
                  </a:lnTo>
                  <a:lnTo>
                    <a:pt x="287" y="419"/>
                  </a:lnTo>
                  <a:lnTo>
                    <a:pt x="250" y="427"/>
                  </a:lnTo>
                  <a:lnTo>
                    <a:pt x="212" y="430"/>
                  </a:lnTo>
                  <a:lnTo>
                    <a:pt x="170" y="426"/>
                  </a:lnTo>
                  <a:lnTo>
                    <a:pt x="130" y="416"/>
                  </a:lnTo>
                  <a:close/>
                  <a:moveTo>
                    <a:pt x="12" y="189"/>
                  </a:moveTo>
                  <a:lnTo>
                    <a:pt x="8" y="220"/>
                  </a:lnTo>
                  <a:lnTo>
                    <a:pt x="9" y="252"/>
                  </a:lnTo>
                  <a:lnTo>
                    <a:pt x="14" y="282"/>
                  </a:lnTo>
                  <a:lnTo>
                    <a:pt x="25" y="310"/>
                  </a:lnTo>
                  <a:lnTo>
                    <a:pt x="39" y="338"/>
                  </a:lnTo>
                  <a:lnTo>
                    <a:pt x="60" y="363"/>
                  </a:lnTo>
                  <a:lnTo>
                    <a:pt x="88" y="385"/>
                  </a:lnTo>
                  <a:lnTo>
                    <a:pt x="118" y="401"/>
                  </a:lnTo>
                  <a:lnTo>
                    <a:pt x="151" y="413"/>
                  </a:lnTo>
                  <a:lnTo>
                    <a:pt x="186" y="419"/>
                  </a:lnTo>
                  <a:lnTo>
                    <a:pt x="220" y="420"/>
                  </a:lnTo>
                  <a:lnTo>
                    <a:pt x="254" y="418"/>
                  </a:lnTo>
                  <a:lnTo>
                    <a:pt x="288" y="410"/>
                  </a:lnTo>
                  <a:lnTo>
                    <a:pt x="319" y="397"/>
                  </a:lnTo>
                  <a:lnTo>
                    <a:pt x="348" y="381"/>
                  </a:lnTo>
                  <a:lnTo>
                    <a:pt x="374" y="360"/>
                  </a:lnTo>
                  <a:lnTo>
                    <a:pt x="397" y="337"/>
                  </a:lnTo>
                  <a:lnTo>
                    <a:pt x="414" y="309"/>
                  </a:lnTo>
                  <a:lnTo>
                    <a:pt x="427" y="279"/>
                  </a:lnTo>
                  <a:lnTo>
                    <a:pt x="433" y="246"/>
                  </a:lnTo>
                  <a:lnTo>
                    <a:pt x="435" y="211"/>
                  </a:lnTo>
                  <a:lnTo>
                    <a:pt x="361" y="221"/>
                  </a:lnTo>
                  <a:lnTo>
                    <a:pt x="288" y="225"/>
                  </a:lnTo>
                  <a:lnTo>
                    <a:pt x="213" y="224"/>
                  </a:lnTo>
                  <a:lnTo>
                    <a:pt x="162" y="220"/>
                  </a:lnTo>
                  <a:lnTo>
                    <a:pt x="110" y="212"/>
                  </a:lnTo>
                  <a:lnTo>
                    <a:pt x="109" y="212"/>
                  </a:lnTo>
                  <a:lnTo>
                    <a:pt x="106" y="212"/>
                  </a:lnTo>
                  <a:lnTo>
                    <a:pt x="75" y="207"/>
                  </a:lnTo>
                  <a:lnTo>
                    <a:pt x="42" y="199"/>
                  </a:lnTo>
                  <a:lnTo>
                    <a:pt x="12" y="189"/>
                  </a:lnTo>
                  <a:close/>
                  <a:moveTo>
                    <a:pt x="90" y="182"/>
                  </a:moveTo>
                  <a:lnTo>
                    <a:pt x="18" y="185"/>
                  </a:lnTo>
                  <a:lnTo>
                    <a:pt x="46" y="194"/>
                  </a:lnTo>
                  <a:lnTo>
                    <a:pt x="73" y="199"/>
                  </a:lnTo>
                  <a:lnTo>
                    <a:pt x="102" y="203"/>
                  </a:lnTo>
                  <a:lnTo>
                    <a:pt x="90" y="182"/>
                  </a:lnTo>
                  <a:close/>
                  <a:moveTo>
                    <a:pt x="111" y="181"/>
                  </a:moveTo>
                  <a:lnTo>
                    <a:pt x="101" y="182"/>
                  </a:lnTo>
                  <a:lnTo>
                    <a:pt x="111" y="204"/>
                  </a:lnTo>
                  <a:lnTo>
                    <a:pt x="118" y="206"/>
                  </a:lnTo>
                  <a:lnTo>
                    <a:pt x="111" y="181"/>
                  </a:lnTo>
                  <a:close/>
                  <a:moveTo>
                    <a:pt x="123" y="181"/>
                  </a:moveTo>
                  <a:lnTo>
                    <a:pt x="126" y="207"/>
                  </a:lnTo>
                  <a:lnTo>
                    <a:pt x="174" y="214"/>
                  </a:lnTo>
                  <a:lnTo>
                    <a:pt x="224" y="216"/>
                  </a:lnTo>
                  <a:lnTo>
                    <a:pt x="292" y="218"/>
                  </a:lnTo>
                  <a:lnTo>
                    <a:pt x="359" y="212"/>
                  </a:lnTo>
                  <a:lnTo>
                    <a:pt x="426" y="204"/>
                  </a:lnTo>
                  <a:lnTo>
                    <a:pt x="388" y="193"/>
                  </a:lnTo>
                  <a:lnTo>
                    <a:pt x="347" y="187"/>
                  </a:lnTo>
                  <a:lnTo>
                    <a:pt x="306" y="185"/>
                  </a:lnTo>
                  <a:lnTo>
                    <a:pt x="265" y="183"/>
                  </a:lnTo>
                  <a:lnTo>
                    <a:pt x="225" y="182"/>
                  </a:lnTo>
                  <a:lnTo>
                    <a:pt x="123" y="181"/>
                  </a:lnTo>
                  <a:close/>
                  <a:moveTo>
                    <a:pt x="88" y="0"/>
                  </a:moveTo>
                  <a:lnTo>
                    <a:pt x="90" y="0"/>
                  </a:lnTo>
                  <a:lnTo>
                    <a:pt x="92" y="2"/>
                  </a:lnTo>
                  <a:lnTo>
                    <a:pt x="93" y="4"/>
                  </a:lnTo>
                  <a:lnTo>
                    <a:pt x="109" y="88"/>
                  </a:lnTo>
                  <a:lnTo>
                    <a:pt x="122" y="172"/>
                  </a:lnTo>
                  <a:lnTo>
                    <a:pt x="181" y="173"/>
                  </a:lnTo>
                  <a:lnTo>
                    <a:pt x="241" y="176"/>
                  </a:lnTo>
                  <a:lnTo>
                    <a:pt x="272" y="176"/>
                  </a:lnTo>
                  <a:lnTo>
                    <a:pt x="306" y="177"/>
                  </a:lnTo>
                  <a:lnTo>
                    <a:pt x="340" y="178"/>
                  </a:lnTo>
                  <a:lnTo>
                    <a:pt x="373" y="181"/>
                  </a:lnTo>
                  <a:lnTo>
                    <a:pt x="406" y="189"/>
                  </a:lnTo>
                  <a:lnTo>
                    <a:pt x="436" y="199"/>
                  </a:lnTo>
                  <a:lnTo>
                    <a:pt x="437" y="200"/>
                  </a:lnTo>
                  <a:lnTo>
                    <a:pt x="439" y="200"/>
                  </a:lnTo>
                  <a:lnTo>
                    <a:pt x="441" y="202"/>
                  </a:lnTo>
                  <a:lnTo>
                    <a:pt x="443" y="204"/>
                  </a:lnTo>
                  <a:lnTo>
                    <a:pt x="444" y="242"/>
                  </a:lnTo>
                  <a:lnTo>
                    <a:pt x="437" y="278"/>
                  </a:lnTo>
                  <a:lnTo>
                    <a:pt x="426" y="309"/>
                  </a:lnTo>
                  <a:lnTo>
                    <a:pt x="407" y="338"/>
                  </a:lnTo>
                  <a:lnTo>
                    <a:pt x="384" y="364"/>
                  </a:lnTo>
                  <a:lnTo>
                    <a:pt x="357" y="386"/>
                  </a:lnTo>
                  <a:lnTo>
                    <a:pt x="327" y="403"/>
                  </a:lnTo>
                  <a:lnTo>
                    <a:pt x="295" y="416"/>
                  </a:lnTo>
                  <a:lnTo>
                    <a:pt x="297" y="426"/>
                  </a:lnTo>
                  <a:lnTo>
                    <a:pt x="299" y="434"/>
                  </a:lnTo>
                  <a:lnTo>
                    <a:pt x="299" y="441"/>
                  </a:lnTo>
                  <a:lnTo>
                    <a:pt x="293" y="448"/>
                  </a:lnTo>
                  <a:lnTo>
                    <a:pt x="285" y="452"/>
                  </a:lnTo>
                  <a:lnTo>
                    <a:pt x="275" y="453"/>
                  </a:lnTo>
                  <a:lnTo>
                    <a:pt x="265" y="454"/>
                  </a:lnTo>
                  <a:lnTo>
                    <a:pt x="255" y="456"/>
                  </a:lnTo>
                  <a:lnTo>
                    <a:pt x="212" y="458"/>
                  </a:lnTo>
                  <a:lnTo>
                    <a:pt x="196" y="458"/>
                  </a:lnTo>
                  <a:lnTo>
                    <a:pt x="178" y="457"/>
                  </a:lnTo>
                  <a:lnTo>
                    <a:pt x="160" y="456"/>
                  </a:lnTo>
                  <a:lnTo>
                    <a:pt x="143" y="452"/>
                  </a:lnTo>
                  <a:lnTo>
                    <a:pt x="130" y="445"/>
                  </a:lnTo>
                  <a:lnTo>
                    <a:pt x="123" y="439"/>
                  </a:lnTo>
                  <a:lnTo>
                    <a:pt x="122" y="432"/>
                  </a:lnTo>
                  <a:lnTo>
                    <a:pt x="123" y="424"/>
                  </a:lnTo>
                  <a:lnTo>
                    <a:pt x="126" y="414"/>
                  </a:lnTo>
                  <a:lnTo>
                    <a:pt x="94" y="399"/>
                  </a:lnTo>
                  <a:lnTo>
                    <a:pt x="67" y="381"/>
                  </a:lnTo>
                  <a:lnTo>
                    <a:pt x="42" y="356"/>
                  </a:lnTo>
                  <a:lnTo>
                    <a:pt x="22" y="326"/>
                  </a:lnTo>
                  <a:lnTo>
                    <a:pt x="8" y="293"/>
                  </a:lnTo>
                  <a:lnTo>
                    <a:pt x="0" y="257"/>
                  </a:lnTo>
                  <a:lnTo>
                    <a:pt x="0" y="221"/>
                  </a:lnTo>
                  <a:lnTo>
                    <a:pt x="7" y="186"/>
                  </a:lnTo>
                  <a:lnTo>
                    <a:pt x="7" y="183"/>
                  </a:lnTo>
                  <a:lnTo>
                    <a:pt x="8" y="182"/>
                  </a:lnTo>
                  <a:lnTo>
                    <a:pt x="9" y="182"/>
                  </a:lnTo>
                  <a:lnTo>
                    <a:pt x="9" y="181"/>
                  </a:lnTo>
                  <a:lnTo>
                    <a:pt x="11" y="181"/>
                  </a:lnTo>
                  <a:lnTo>
                    <a:pt x="49" y="176"/>
                  </a:lnTo>
                  <a:lnTo>
                    <a:pt x="85" y="173"/>
                  </a:lnTo>
                  <a:lnTo>
                    <a:pt x="64" y="127"/>
                  </a:lnTo>
                  <a:lnTo>
                    <a:pt x="52" y="102"/>
                  </a:lnTo>
                  <a:lnTo>
                    <a:pt x="41" y="76"/>
                  </a:lnTo>
                  <a:lnTo>
                    <a:pt x="30" y="50"/>
                  </a:lnTo>
                  <a:lnTo>
                    <a:pt x="30" y="47"/>
                  </a:lnTo>
                  <a:lnTo>
                    <a:pt x="31" y="46"/>
                  </a:lnTo>
                  <a:lnTo>
                    <a:pt x="33" y="45"/>
                  </a:lnTo>
                  <a:lnTo>
                    <a:pt x="35" y="43"/>
                  </a:lnTo>
                  <a:lnTo>
                    <a:pt x="38" y="45"/>
                  </a:lnTo>
                  <a:lnTo>
                    <a:pt x="39" y="46"/>
                  </a:lnTo>
                  <a:lnTo>
                    <a:pt x="54" y="74"/>
                  </a:lnTo>
                  <a:lnTo>
                    <a:pt x="67" y="102"/>
                  </a:lnTo>
                  <a:lnTo>
                    <a:pt x="79" y="131"/>
                  </a:lnTo>
                  <a:lnTo>
                    <a:pt x="97" y="173"/>
                  </a:lnTo>
                  <a:lnTo>
                    <a:pt x="109" y="173"/>
                  </a:lnTo>
                  <a:lnTo>
                    <a:pt x="97" y="117"/>
                  </a:lnTo>
                  <a:lnTo>
                    <a:pt x="88" y="60"/>
                  </a:lnTo>
                  <a:lnTo>
                    <a:pt x="81" y="5"/>
                  </a:lnTo>
                  <a:lnTo>
                    <a:pt x="83" y="3"/>
                  </a:lnTo>
                  <a:lnTo>
                    <a:pt x="84" y="2"/>
                  </a:lnTo>
                  <a:lnTo>
                    <a:pt x="85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43"/>
            <p:cNvSpPr>
              <a:spLocks/>
            </p:cNvSpPr>
            <p:nvPr/>
          </p:nvSpPr>
          <p:spPr bwMode="auto">
            <a:xfrm>
              <a:off x="8558213" y="203200"/>
              <a:ext cx="107950" cy="225425"/>
            </a:xfrm>
            <a:custGeom>
              <a:avLst/>
              <a:gdLst>
                <a:gd name="T0" fmla="*/ 9 w 68"/>
                <a:gd name="T1" fmla="*/ 0 h 142"/>
                <a:gd name="T2" fmla="*/ 12 w 68"/>
                <a:gd name="T3" fmla="*/ 2 h 142"/>
                <a:gd name="T4" fmla="*/ 13 w 68"/>
                <a:gd name="T5" fmla="*/ 3 h 142"/>
                <a:gd name="T6" fmla="*/ 17 w 68"/>
                <a:gd name="T7" fmla="*/ 13 h 142"/>
                <a:gd name="T8" fmla="*/ 16 w 68"/>
                <a:gd name="T9" fmla="*/ 24 h 142"/>
                <a:gd name="T10" fmla="*/ 13 w 68"/>
                <a:gd name="T11" fmla="*/ 33 h 142"/>
                <a:gd name="T12" fmla="*/ 15 w 68"/>
                <a:gd name="T13" fmla="*/ 43 h 142"/>
                <a:gd name="T14" fmla="*/ 21 w 68"/>
                <a:gd name="T15" fmla="*/ 53 h 142"/>
                <a:gd name="T16" fmla="*/ 29 w 68"/>
                <a:gd name="T17" fmla="*/ 57 h 142"/>
                <a:gd name="T18" fmla="*/ 37 w 68"/>
                <a:gd name="T19" fmla="*/ 59 h 142"/>
                <a:gd name="T20" fmla="*/ 43 w 68"/>
                <a:gd name="T21" fmla="*/ 66 h 142"/>
                <a:gd name="T22" fmla="*/ 45 w 68"/>
                <a:gd name="T23" fmla="*/ 75 h 142"/>
                <a:gd name="T24" fmla="*/ 43 w 68"/>
                <a:gd name="T25" fmla="*/ 83 h 142"/>
                <a:gd name="T26" fmla="*/ 40 w 68"/>
                <a:gd name="T27" fmla="*/ 91 h 142"/>
                <a:gd name="T28" fmla="*/ 36 w 68"/>
                <a:gd name="T29" fmla="*/ 97 h 142"/>
                <a:gd name="T30" fmla="*/ 32 w 68"/>
                <a:gd name="T31" fmla="*/ 109 h 142"/>
                <a:gd name="T32" fmla="*/ 30 w 68"/>
                <a:gd name="T33" fmla="*/ 117 h 142"/>
                <a:gd name="T34" fmla="*/ 34 w 68"/>
                <a:gd name="T35" fmla="*/ 123 h 142"/>
                <a:gd name="T36" fmla="*/ 43 w 68"/>
                <a:gd name="T37" fmla="*/ 126 h 142"/>
                <a:gd name="T38" fmla="*/ 55 w 68"/>
                <a:gd name="T39" fmla="*/ 131 h 142"/>
                <a:gd name="T40" fmla="*/ 67 w 68"/>
                <a:gd name="T41" fmla="*/ 136 h 142"/>
                <a:gd name="T42" fmla="*/ 68 w 68"/>
                <a:gd name="T43" fmla="*/ 138 h 142"/>
                <a:gd name="T44" fmla="*/ 68 w 68"/>
                <a:gd name="T45" fmla="*/ 139 h 142"/>
                <a:gd name="T46" fmla="*/ 68 w 68"/>
                <a:gd name="T47" fmla="*/ 140 h 142"/>
                <a:gd name="T48" fmla="*/ 67 w 68"/>
                <a:gd name="T49" fmla="*/ 142 h 142"/>
                <a:gd name="T50" fmla="*/ 64 w 68"/>
                <a:gd name="T51" fmla="*/ 142 h 142"/>
                <a:gd name="T52" fmla="*/ 54 w 68"/>
                <a:gd name="T53" fmla="*/ 139 h 142"/>
                <a:gd name="T54" fmla="*/ 42 w 68"/>
                <a:gd name="T55" fmla="*/ 136 h 142"/>
                <a:gd name="T56" fmla="*/ 30 w 68"/>
                <a:gd name="T57" fmla="*/ 131 h 142"/>
                <a:gd name="T58" fmla="*/ 23 w 68"/>
                <a:gd name="T59" fmla="*/ 126 h 142"/>
                <a:gd name="T60" fmla="*/ 17 w 68"/>
                <a:gd name="T61" fmla="*/ 118 h 142"/>
                <a:gd name="T62" fmla="*/ 17 w 68"/>
                <a:gd name="T63" fmla="*/ 109 h 142"/>
                <a:gd name="T64" fmla="*/ 23 w 68"/>
                <a:gd name="T65" fmla="*/ 96 h 142"/>
                <a:gd name="T66" fmla="*/ 25 w 68"/>
                <a:gd name="T67" fmla="*/ 92 h 142"/>
                <a:gd name="T68" fmla="*/ 26 w 68"/>
                <a:gd name="T69" fmla="*/ 91 h 142"/>
                <a:gd name="T70" fmla="*/ 28 w 68"/>
                <a:gd name="T71" fmla="*/ 88 h 142"/>
                <a:gd name="T72" fmla="*/ 29 w 68"/>
                <a:gd name="T73" fmla="*/ 87 h 142"/>
                <a:gd name="T74" fmla="*/ 29 w 68"/>
                <a:gd name="T75" fmla="*/ 85 h 142"/>
                <a:gd name="T76" fmla="*/ 29 w 68"/>
                <a:gd name="T77" fmla="*/ 83 h 142"/>
                <a:gd name="T78" fmla="*/ 29 w 68"/>
                <a:gd name="T79" fmla="*/ 80 h 142"/>
                <a:gd name="T80" fmla="*/ 28 w 68"/>
                <a:gd name="T81" fmla="*/ 75 h 142"/>
                <a:gd name="T82" fmla="*/ 25 w 68"/>
                <a:gd name="T83" fmla="*/ 71 h 142"/>
                <a:gd name="T84" fmla="*/ 25 w 68"/>
                <a:gd name="T85" fmla="*/ 68 h 142"/>
                <a:gd name="T86" fmla="*/ 24 w 68"/>
                <a:gd name="T87" fmla="*/ 67 h 142"/>
                <a:gd name="T88" fmla="*/ 24 w 68"/>
                <a:gd name="T89" fmla="*/ 66 h 142"/>
                <a:gd name="T90" fmla="*/ 23 w 68"/>
                <a:gd name="T91" fmla="*/ 66 h 142"/>
                <a:gd name="T92" fmla="*/ 21 w 68"/>
                <a:gd name="T93" fmla="*/ 66 h 142"/>
                <a:gd name="T94" fmla="*/ 20 w 68"/>
                <a:gd name="T95" fmla="*/ 64 h 142"/>
                <a:gd name="T96" fmla="*/ 19 w 68"/>
                <a:gd name="T97" fmla="*/ 64 h 142"/>
                <a:gd name="T98" fmla="*/ 16 w 68"/>
                <a:gd name="T99" fmla="*/ 62 h 142"/>
                <a:gd name="T100" fmla="*/ 13 w 68"/>
                <a:gd name="T101" fmla="*/ 61 h 142"/>
                <a:gd name="T102" fmla="*/ 11 w 68"/>
                <a:gd name="T103" fmla="*/ 59 h 142"/>
                <a:gd name="T104" fmla="*/ 7 w 68"/>
                <a:gd name="T105" fmla="*/ 58 h 142"/>
                <a:gd name="T106" fmla="*/ 4 w 68"/>
                <a:gd name="T107" fmla="*/ 55 h 142"/>
                <a:gd name="T108" fmla="*/ 0 w 68"/>
                <a:gd name="T109" fmla="*/ 46 h 142"/>
                <a:gd name="T110" fmla="*/ 0 w 68"/>
                <a:gd name="T111" fmla="*/ 36 h 142"/>
                <a:gd name="T112" fmla="*/ 3 w 68"/>
                <a:gd name="T113" fmla="*/ 26 h 142"/>
                <a:gd name="T114" fmla="*/ 6 w 68"/>
                <a:gd name="T115" fmla="*/ 16 h 142"/>
                <a:gd name="T116" fmla="*/ 6 w 68"/>
                <a:gd name="T117" fmla="*/ 7 h 142"/>
                <a:gd name="T118" fmla="*/ 6 w 68"/>
                <a:gd name="T119" fmla="*/ 4 h 142"/>
                <a:gd name="T120" fmla="*/ 7 w 68"/>
                <a:gd name="T121" fmla="*/ 2 h 142"/>
                <a:gd name="T122" fmla="*/ 8 w 68"/>
                <a:gd name="T123" fmla="*/ 2 h 142"/>
                <a:gd name="T124" fmla="*/ 9 w 68"/>
                <a:gd name="T125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8" h="142">
                  <a:moveTo>
                    <a:pt x="9" y="0"/>
                  </a:moveTo>
                  <a:lnTo>
                    <a:pt x="12" y="2"/>
                  </a:lnTo>
                  <a:lnTo>
                    <a:pt x="13" y="3"/>
                  </a:lnTo>
                  <a:lnTo>
                    <a:pt x="17" y="13"/>
                  </a:lnTo>
                  <a:lnTo>
                    <a:pt x="16" y="24"/>
                  </a:lnTo>
                  <a:lnTo>
                    <a:pt x="13" y="33"/>
                  </a:lnTo>
                  <a:lnTo>
                    <a:pt x="15" y="43"/>
                  </a:lnTo>
                  <a:lnTo>
                    <a:pt x="21" y="53"/>
                  </a:lnTo>
                  <a:lnTo>
                    <a:pt x="29" y="57"/>
                  </a:lnTo>
                  <a:lnTo>
                    <a:pt x="37" y="59"/>
                  </a:lnTo>
                  <a:lnTo>
                    <a:pt x="43" y="66"/>
                  </a:lnTo>
                  <a:lnTo>
                    <a:pt x="45" y="75"/>
                  </a:lnTo>
                  <a:lnTo>
                    <a:pt x="43" y="83"/>
                  </a:lnTo>
                  <a:lnTo>
                    <a:pt x="40" y="91"/>
                  </a:lnTo>
                  <a:lnTo>
                    <a:pt x="36" y="97"/>
                  </a:lnTo>
                  <a:lnTo>
                    <a:pt x="32" y="109"/>
                  </a:lnTo>
                  <a:lnTo>
                    <a:pt x="30" y="117"/>
                  </a:lnTo>
                  <a:lnTo>
                    <a:pt x="34" y="123"/>
                  </a:lnTo>
                  <a:lnTo>
                    <a:pt x="43" y="126"/>
                  </a:lnTo>
                  <a:lnTo>
                    <a:pt x="55" y="131"/>
                  </a:lnTo>
                  <a:lnTo>
                    <a:pt x="67" y="136"/>
                  </a:lnTo>
                  <a:lnTo>
                    <a:pt x="68" y="138"/>
                  </a:lnTo>
                  <a:lnTo>
                    <a:pt x="68" y="139"/>
                  </a:lnTo>
                  <a:lnTo>
                    <a:pt x="68" y="140"/>
                  </a:lnTo>
                  <a:lnTo>
                    <a:pt x="67" y="142"/>
                  </a:lnTo>
                  <a:lnTo>
                    <a:pt x="64" y="142"/>
                  </a:lnTo>
                  <a:lnTo>
                    <a:pt x="54" y="139"/>
                  </a:lnTo>
                  <a:lnTo>
                    <a:pt x="42" y="136"/>
                  </a:lnTo>
                  <a:lnTo>
                    <a:pt x="30" y="131"/>
                  </a:lnTo>
                  <a:lnTo>
                    <a:pt x="23" y="126"/>
                  </a:lnTo>
                  <a:lnTo>
                    <a:pt x="17" y="118"/>
                  </a:lnTo>
                  <a:lnTo>
                    <a:pt x="17" y="109"/>
                  </a:lnTo>
                  <a:lnTo>
                    <a:pt x="23" y="96"/>
                  </a:lnTo>
                  <a:lnTo>
                    <a:pt x="25" y="92"/>
                  </a:lnTo>
                  <a:lnTo>
                    <a:pt x="26" y="91"/>
                  </a:lnTo>
                  <a:lnTo>
                    <a:pt x="28" y="88"/>
                  </a:lnTo>
                  <a:lnTo>
                    <a:pt x="29" y="87"/>
                  </a:lnTo>
                  <a:lnTo>
                    <a:pt x="29" y="85"/>
                  </a:lnTo>
                  <a:lnTo>
                    <a:pt x="29" y="83"/>
                  </a:lnTo>
                  <a:lnTo>
                    <a:pt x="29" y="80"/>
                  </a:lnTo>
                  <a:lnTo>
                    <a:pt x="28" y="75"/>
                  </a:lnTo>
                  <a:lnTo>
                    <a:pt x="25" y="71"/>
                  </a:lnTo>
                  <a:lnTo>
                    <a:pt x="25" y="68"/>
                  </a:lnTo>
                  <a:lnTo>
                    <a:pt x="24" y="67"/>
                  </a:lnTo>
                  <a:lnTo>
                    <a:pt x="24" y="66"/>
                  </a:lnTo>
                  <a:lnTo>
                    <a:pt x="23" y="66"/>
                  </a:lnTo>
                  <a:lnTo>
                    <a:pt x="21" y="66"/>
                  </a:lnTo>
                  <a:lnTo>
                    <a:pt x="20" y="64"/>
                  </a:lnTo>
                  <a:lnTo>
                    <a:pt x="19" y="64"/>
                  </a:lnTo>
                  <a:lnTo>
                    <a:pt x="16" y="62"/>
                  </a:lnTo>
                  <a:lnTo>
                    <a:pt x="13" y="61"/>
                  </a:lnTo>
                  <a:lnTo>
                    <a:pt x="11" y="59"/>
                  </a:lnTo>
                  <a:lnTo>
                    <a:pt x="7" y="58"/>
                  </a:lnTo>
                  <a:lnTo>
                    <a:pt x="4" y="55"/>
                  </a:lnTo>
                  <a:lnTo>
                    <a:pt x="0" y="46"/>
                  </a:lnTo>
                  <a:lnTo>
                    <a:pt x="0" y="36"/>
                  </a:lnTo>
                  <a:lnTo>
                    <a:pt x="3" y="26"/>
                  </a:lnTo>
                  <a:lnTo>
                    <a:pt x="6" y="16"/>
                  </a:lnTo>
                  <a:lnTo>
                    <a:pt x="6" y="7"/>
                  </a:lnTo>
                  <a:lnTo>
                    <a:pt x="6" y="4"/>
                  </a:lnTo>
                  <a:lnTo>
                    <a:pt x="7" y="2"/>
                  </a:lnTo>
                  <a:lnTo>
                    <a:pt x="8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44"/>
            <p:cNvSpPr>
              <a:spLocks/>
            </p:cNvSpPr>
            <p:nvPr/>
          </p:nvSpPr>
          <p:spPr bwMode="auto">
            <a:xfrm>
              <a:off x="8469313" y="203200"/>
              <a:ext cx="55563" cy="174625"/>
            </a:xfrm>
            <a:custGeom>
              <a:avLst/>
              <a:gdLst>
                <a:gd name="T0" fmla="*/ 4 w 35"/>
                <a:gd name="T1" fmla="*/ 0 h 110"/>
                <a:gd name="T2" fmla="*/ 7 w 35"/>
                <a:gd name="T3" fmla="*/ 2 h 110"/>
                <a:gd name="T4" fmla="*/ 16 w 35"/>
                <a:gd name="T5" fmla="*/ 11 h 110"/>
                <a:gd name="T6" fmla="*/ 20 w 35"/>
                <a:gd name="T7" fmla="*/ 24 h 110"/>
                <a:gd name="T8" fmla="*/ 20 w 35"/>
                <a:gd name="T9" fmla="*/ 34 h 110"/>
                <a:gd name="T10" fmla="*/ 16 w 35"/>
                <a:gd name="T11" fmla="*/ 45 h 110"/>
                <a:gd name="T12" fmla="*/ 14 w 35"/>
                <a:gd name="T13" fmla="*/ 54 h 110"/>
                <a:gd name="T14" fmla="*/ 18 w 35"/>
                <a:gd name="T15" fmla="*/ 64 h 110"/>
                <a:gd name="T16" fmla="*/ 24 w 35"/>
                <a:gd name="T17" fmla="*/ 70 h 110"/>
                <a:gd name="T18" fmla="*/ 29 w 35"/>
                <a:gd name="T19" fmla="*/ 74 h 110"/>
                <a:gd name="T20" fmla="*/ 33 w 35"/>
                <a:gd name="T21" fmla="*/ 79 h 110"/>
                <a:gd name="T22" fmla="*/ 35 w 35"/>
                <a:gd name="T23" fmla="*/ 85 h 110"/>
                <a:gd name="T24" fmla="*/ 34 w 35"/>
                <a:gd name="T25" fmla="*/ 98 h 110"/>
                <a:gd name="T26" fmla="*/ 29 w 35"/>
                <a:gd name="T27" fmla="*/ 109 h 110"/>
                <a:gd name="T28" fmla="*/ 26 w 35"/>
                <a:gd name="T29" fmla="*/ 110 h 110"/>
                <a:gd name="T30" fmla="*/ 25 w 35"/>
                <a:gd name="T31" fmla="*/ 110 h 110"/>
                <a:gd name="T32" fmla="*/ 24 w 35"/>
                <a:gd name="T33" fmla="*/ 109 h 110"/>
                <a:gd name="T34" fmla="*/ 22 w 35"/>
                <a:gd name="T35" fmla="*/ 108 h 110"/>
                <a:gd name="T36" fmla="*/ 24 w 35"/>
                <a:gd name="T37" fmla="*/ 106 h 110"/>
                <a:gd name="T38" fmla="*/ 25 w 35"/>
                <a:gd name="T39" fmla="*/ 92 h 110"/>
                <a:gd name="T40" fmla="*/ 18 w 35"/>
                <a:gd name="T41" fmla="*/ 79 h 110"/>
                <a:gd name="T42" fmla="*/ 16 w 35"/>
                <a:gd name="T43" fmla="*/ 75 h 110"/>
                <a:gd name="T44" fmla="*/ 13 w 35"/>
                <a:gd name="T45" fmla="*/ 74 h 110"/>
                <a:gd name="T46" fmla="*/ 9 w 35"/>
                <a:gd name="T47" fmla="*/ 70 h 110"/>
                <a:gd name="T48" fmla="*/ 7 w 35"/>
                <a:gd name="T49" fmla="*/ 67 h 110"/>
                <a:gd name="T50" fmla="*/ 4 w 35"/>
                <a:gd name="T51" fmla="*/ 63 h 110"/>
                <a:gd name="T52" fmla="*/ 3 w 35"/>
                <a:gd name="T53" fmla="*/ 61 h 110"/>
                <a:gd name="T54" fmla="*/ 3 w 35"/>
                <a:gd name="T55" fmla="*/ 55 h 110"/>
                <a:gd name="T56" fmla="*/ 3 w 35"/>
                <a:gd name="T57" fmla="*/ 51 h 110"/>
                <a:gd name="T58" fmla="*/ 4 w 35"/>
                <a:gd name="T59" fmla="*/ 47 h 110"/>
                <a:gd name="T60" fmla="*/ 5 w 35"/>
                <a:gd name="T61" fmla="*/ 43 h 110"/>
                <a:gd name="T62" fmla="*/ 8 w 35"/>
                <a:gd name="T63" fmla="*/ 30 h 110"/>
                <a:gd name="T64" fmla="*/ 7 w 35"/>
                <a:gd name="T65" fmla="*/ 19 h 110"/>
                <a:gd name="T66" fmla="*/ 0 w 35"/>
                <a:gd name="T67" fmla="*/ 7 h 110"/>
                <a:gd name="T68" fmla="*/ 0 w 35"/>
                <a:gd name="T69" fmla="*/ 6 h 110"/>
                <a:gd name="T70" fmla="*/ 0 w 35"/>
                <a:gd name="T71" fmla="*/ 3 h 110"/>
                <a:gd name="T72" fmla="*/ 3 w 35"/>
                <a:gd name="T73" fmla="*/ 2 h 110"/>
                <a:gd name="T74" fmla="*/ 4 w 35"/>
                <a:gd name="T7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" h="110">
                  <a:moveTo>
                    <a:pt x="4" y="0"/>
                  </a:moveTo>
                  <a:lnTo>
                    <a:pt x="7" y="2"/>
                  </a:lnTo>
                  <a:lnTo>
                    <a:pt x="16" y="11"/>
                  </a:lnTo>
                  <a:lnTo>
                    <a:pt x="20" y="24"/>
                  </a:lnTo>
                  <a:lnTo>
                    <a:pt x="20" y="34"/>
                  </a:lnTo>
                  <a:lnTo>
                    <a:pt x="16" y="45"/>
                  </a:lnTo>
                  <a:lnTo>
                    <a:pt x="14" y="54"/>
                  </a:lnTo>
                  <a:lnTo>
                    <a:pt x="18" y="64"/>
                  </a:lnTo>
                  <a:lnTo>
                    <a:pt x="24" y="70"/>
                  </a:lnTo>
                  <a:lnTo>
                    <a:pt x="29" y="74"/>
                  </a:lnTo>
                  <a:lnTo>
                    <a:pt x="33" y="79"/>
                  </a:lnTo>
                  <a:lnTo>
                    <a:pt x="35" y="85"/>
                  </a:lnTo>
                  <a:lnTo>
                    <a:pt x="34" y="98"/>
                  </a:lnTo>
                  <a:lnTo>
                    <a:pt x="29" y="109"/>
                  </a:lnTo>
                  <a:lnTo>
                    <a:pt x="26" y="110"/>
                  </a:lnTo>
                  <a:lnTo>
                    <a:pt x="25" y="110"/>
                  </a:lnTo>
                  <a:lnTo>
                    <a:pt x="24" y="109"/>
                  </a:lnTo>
                  <a:lnTo>
                    <a:pt x="22" y="108"/>
                  </a:lnTo>
                  <a:lnTo>
                    <a:pt x="24" y="106"/>
                  </a:lnTo>
                  <a:lnTo>
                    <a:pt x="25" y="92"/>
                  </a:lnTo>
                  <a:lnTo>
                    <a:pt x="18" y="79"/>
                  </a:lnTo>
                  <a:lnTo>
                    <a:pt x="16" y="75"/>
                  </a:lnTo>
                  <a:lnTo>
                    <a:pt x="13" y="74"/>
                  </a:lnTo>
                  <a:lnTo>
                    <a:pt x="9" y="70"/>
                  </a:lnTo>
                  <a:lnTo>
                    <a:pt x="7" y="67"/>
                  </a:lnTo>
                  <a:lnTo>
                    <a:pt x="4" y="63"/>
                  </a:lnTo>
                  <a:lnTo>
                    <a:pt x="3" y="61"/>
                  </a:lnTo>
                  <a:lnTo>
                    <a:pt x="3" y="55"/>
                  </a:lnTo>
                  <a:lnTo>
                    <a:pt x="3" y="51"/>
                  </a:lnTo>
                  <a:lnTo>
                    <a:pt x="4" y="47"/>
                  </a:lnTo>
                  <a:lnTo>
                    <a:pt x="5" y="43"/>
                  </a:lnTo>
                  <a:lnTo>
                    <a:pt x="8" y="30"/>
                  </a:lnTo>
                  <a:lnTo>
                    <a:pt x="7" y="19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3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45"/>
            <p:cNvSpPr>
              <a:spLocks/>
            </p:cNvSpPr>
            <p:nvPr/>
          </p:nvSpPr>
          <p:spPr bwMode="auto">
            <a:xfrm>
              <a:off x="8713788" y="195263"/>
              <a:ext cx="66675" cy="222250"/>
            </a:xfrm>
            <a:custGeom>
              <a:avLst/>
              <a:gdLst>
                <a:gd name="T0" fmla="*/ 37 w 42"/>
                <a:gd name="T1" fmla="*/ 0 h 140"/>
                <a:gd name="T2" fmla="*/ 40 w 42"/>
                <a:gd name="T3" fmla="*/ 4 h 140"/>
                <a:gd name="T4" fmla="*/ 36 w 42"/>
                <a:gd name="T5" fmla="*/ 17 h 140"/>
                <a:gd name="T6" fmla="*/ 25 w 42"/>
                <a:gd name="T7" fmla="*/ 28 h 140"/>
                <a:gd name="T8" fmla="*/ 24 w 42"/>
                <a:gd name="T9" fmla="*/ 42 h 140"/>
                <a:gd name="T10" fmla="*/ 33 w 42"/>
                <a:gd name="T11" fmla="*/ 52 h 140"/>
                <a:gd name="T12" fmla="*/ 41 w 42"/>
                <a:gd name="T13" fmla="*/ 63 h 140"/>
                <a:gd name="T14" fmla="*/ 42 w 42"/>
                <a:gd name="T15" fmla="*/ 73 h 140"/>
                <a:gd name="T16" fmla="*/ 38 w 42"/>
                <a:gd name="T17" fmla="*/ 83 h 140"/>
                <a:gd name="T18" fmla="*/ 24 w 42"/>
                <a:gd name="T19" fmla="*/ 90 h 140"/>
                <a:gd name="T20" fmla="*/ 16 w 42"/>
                <a:gd name="T21" fmla="*/ 94 h 140"/>
                <a:gd name="T22" fmla="*/ 12 w 42"/>
                <a:gd name="T23" fmla="*/ 98 h 140"/>
                <a:gd name="T24" fmla="*/ 8 w 42"/>
                <a:gd name="T25" fmla="*/ 105 h 140"/>
                <a:gd name="T26" fmla="*/ 10 w 42"/>
                <a:gd name="T27" fmla="*/ 111 h 140"/>
                <a:gd name="T28" fmla="*/ 12 w 42"/>
                <a:gd name="T29" fmla="*/ 120 h 140"/>
                <a:gd name="T30" fmla="*/ 17 w 42"/>
                <a:gd name="T31" fmla="*/ 131 h 140"/>
                <a:gd name="T32" fmla="*/ 23 w 42"/>
                <a:gd name="T33" fmla="*/ 136 h 140"/>
                <a:gd name="T34" fmla="*/ 21 w 42"/>
                <a:gd name="T35" fmla="*/ 140 h 140"/>
                <a:gd name="T36" fmla="*/ 17 w 42"/>
                <a:gd name="T37" fmla="*/ 140 h 140"/>
                <a:gd name="T38" fmla="*/ 3 w 42"/>
                <a:gd name="T39" fmla="*/ 122 h 140"/>
                <a:gd name="T40" fmla="*/ 0 w 42"/>
                <a:gd name="T41" fmla="*/ 106 h 140"/>
                <a:gd name="T42" fmla="*/ 2 w 42"/>
                <a:gd name="T43" fmla="*/ 97 h 140"/>
                <a:gd name="T44" fmla="*/ 7 w 42"/>
                <a:gd name="T45" fmla="*/ 90 h 140"/>
                <a:gd name="T46" fmla="*/ 14 w 42"/>
                <a:gd name="T47" fmla="*/ 86 h 140"/>
                <a:gd name="T48" fmla="*/ 20 w 42"/>
                <a:gd name="T49" fmla="*/ 83 h 140"/>
                <a:gd name="T50" fmla="*/ 28 w 42"/>
                <a:gd name="T51" fmla="*/ 80 h 140"/>
                <a:gd name="T52" fmla="*/ 31 w 42"/>
                <a:gd name="T53" fmla="*/ 72 h 140"/>
                <a:gd name="T54" fmla="*/ 29 w 42"/>
                <a:gd name="T55" fmla="*/ 63 h 140"/>
                <a:gd name="T56" fmla="*/ 21 w 42"/>
                <a:gd name="T57" fmla="*/ 56 h 140"/>
                <a:gd name="T58" fmla="*/ 16 w 42"/>
                <a:gd name="T59" fmla="*/ 51 h 140"/>
                <a:gd name="T60" fmla="*/ 12 w 42"/>
                <a:gd name="T61" fmla="*/ 42 h 140"/>
                <a:gd name="T62" fmla="*/ 12 w 42"/>
                <a:gd name="T63" fmla="*/ 31 h 140"/>
                <a:gd name="T64" fmla="*/ 23 w 42"/>
                <a:gd name="T65" fmla="*/ 18 h 140"/>
                <a:gd name="T66" fmla="*/ 32 w 42"/>
                <a:gd name="T67" fmla="*/ 4 h 140"/>
                <a:gd name="T68" fmla="*/ 33 w 42"/>
                <a:gd name="T6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" h="140">
                  <a:moveTo>
                    <a:pt x="36" y="0"/>
                  </a:moveTo>
                  <a:lnTo>
                    <a:pt x="37" y="0"/>
                  </a:lnTo>
                  <a:lnTo>
                    <a:pt x="40" y="1"/>
                  </a:lnTo>
                  <a:lnTo>
                    <a:pt x="40" y="4"/>
                  </a:lnTo>
                  <a:lnTo>
                    <a:pt x="40" y="12"/>
                  </a:lnTo>
                  <a:lnTo>
                    <a:pt x="36" y="17"/>
                  </a:lnTo>
                  <a:lnTo>
                    <a:pt x="31" y="21"/>
                  </a:lnTo>
                  <a:lnTo>
                    <a:pt x="25" y="28"/>
                  </a:lnTo>
                  <a:lnTo>
                    <a:pt x="23" y="35"/>
                  </a:lnTo>
                  <a:lnTo>
                    <a:pt x="24" y="42"/>
                  </a:lnTo>
                  <a:lnTo>
                    <a:pt x="28" y="47"/>
                  </a:lnTo>
                  <a:lnTo>
                    <a:pt x="33" y="52"/>
                  </a:lnTo>
                  <a:lnTo>
                    <a:pt x="38" y="58"/>
                  </a:lnTo>
                  <a:lnTo>
                    <a:pt x="41" y="63"/>
                  </a:lnTo>
                  <a:lnTo>
                    <a:pt x="42" y="68"/>
                  </a:lnTo>
                  <a:lnTo>
                    <a:pt x="42" y="73"/>
                  </a:lnTo>
                  <a:lnTo>
                    <a:pt x="41" y="79"/>
                  </a:lnTo>
                  <a:lnTo>
                    <a:pt x="38" y="83"/>
                  </a:lnTo>
                  <a:lnTo>
                    <a:pt x="32" y="88"/>
                  </a:lnTo>
                  <a:lnTo>
                    <a:pt x="24" y="90"/>
                  </a:lnTo>
                  <a:lnTo>
                    <a:pt x="16" y="93"/>
                  </a:lnTo>
                  <a:lnTo>
                    <a:pt x="16" y="94"/>
                  </a:lnTo>
                  <a:lnTo>
                    <a:pt x="14" y="96"/>
                  </a:lnTo>
                  <a:lnTo>
                    <a:pt x="12" y="98"/>
                  </a:lnTo>
                  <a:lnTo>
                    <a:pt x="10" y="101"/>
                  </a:lnTo>
                  <a:lnTo>
                    <a:pt x="8" y="105"/>
                  </a:lnTo>
                  <a:lnTo>
                    <a:pt x="8" y="107"/>
                  </a:lnTo>
                  <a:lnTo>
                    <a:pt x="10" y="111"/>
                  </a:lnTo>
                  <a:lnTo>
                    <a:pt x="10" y="115"/>
                  </a:lnTo>
                  <a:lnTo>
                    <a:pt x="12" y="120"/>
                  </a:lnTo>
                  <a:lnTo>
                    <a:pt x="14" y="126"/>
                  </a:lnTo>
                  <a:lnTo>
                    <a:pt x="17" y="131"/>
                  </a:lnTo>
                  <a:lnTo>
                    <a:pt x="21" y="135"/>
                  </a:lnTo>
                  <a:lnTo>
                    <a:pt x="23" y="136"/>
                  </a:lnTo>
                  <a:lnTo>
                    <a:pt x="21" y="138"/>
                  </a:lnTo>
                  <a:lnTo>
                    <a:pt x="21" y="140"/>
                  </a:lnTo>
                  <a:lnTo>
                    <a:pt x="19" y="140"/>
                  </a:lnTo>
                  <a:lnTo>
                    <a:pt x="17" y="140"/>
                  </a:lnTo>
                  <a:lnTo>
                    <a:pt x="8" y="132"/>
                  </a:lnTo>
                  <a:lnTo>
                    <a:pt x="3" y="122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0" y="101"/>
                  </a:lnTo>
                  <a:lnTo>
                    <a:pt x="2" y="97"/>
                  </a:lnTo>
                  <a:lnTo>
                    <a:pt x="4" y="93"/>
                  </a:lnTo>
                  <a:lnTo>
                    <a:pt x="7" y="90"/>
                  </a:lnTo>
                  <a:lnTo>
                    <a:pt x="11" y="89"/>
                  </a:lnTo>
                  <a:lnTo>
                    <a:pt x="14" y="86"/>
                  </a:lnTo>
                  <a:lnTo>
                    <a:pt x="16" y="85"/>
                  </a:lnTo>
                  <a:lnTo>
                    <a:pt x="20" y="83"/>
                  </a:lnTo>
                  <a:lnTo>
                    <a:pt x="24" y="81"/>
                  </a:lnTo>
                  <a:lnTo>
                    <a:pt x="28" y="80"/>
                  </a:lnTo>
                  <a:lnTo>
                    <a:pt x="29" y="76"/>
                  </a:lnTo>
                  <a:lnTo>
                    <a:pt x="31" y="72"/>
                  </a:lnTo>
                  <a:lnTo>
                    <a:pt x="31" y="68"/>
                  </a:lnTo>
                  <a:lnTo>
                    <a:pt x="29" y="63"/>
                  </a:lnTo>
                  <a:lnTo>
                    <a:pt x="24" y="58"/>
                  </a:lnTo>
                  <a:lnTo>
                    <a:pt x="21" y="56"/>
                  </a:lnTo>
                  <a:lnTo>
                    <a:pt x="19" y="54"/>
                  </a:lnTo>
                  <a:lnTo>
                    <a:pt x="16" y="51"/>
                  </a:lnTo>
                  <a:lnTo>
                    <a:pt x="14" y="46"/>
                  </a:lnTo>
                  <a:lnTo>
                    <a:pt x="12" y="42"/>
                  </a:lnTo>
                  <a:lnTo>
                    <a:pt x="11" y="37"/>
                  </a:lnTo>
                  <a:lnTo>
                    <a:pt x="12" y="31"/>
                  </a:lnTo>
                  <a:lnTo>
                    <a:pt x="16" y="24"/>
                  </a:lnTo>
                  <a:lnTo>
                    <a:pt x="23" y="18"/>
                  </a:lnTo>
                  <a:lnTo>
                    <a:pt x="28" y="12"/>
                  </a:lnTo>
                  <a:lnTo>
                    <a:pt x="32" y="4"/>
                  </a:lnTo>
                  <a:lnTo>
                    <a:pt x="32" y="1"/>
                  </a:lnTo>
                  <a:lnTo>
                    <a:pt x="33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46"/>
            <p:cNvSpPr>
              <a:spLocks/>
            </p:cNvSpPr>
            <p:nvPr/>
          </p:nvSpPr>
          <p:spPr bwMode="auto">
            <a:xfrm>
              <a:off x="8826500" y="300038"/>
              <a:ext cx="77788" cy="119063"/>
            </a:xfrm>
            <a:custGeom>
              <a:avLst/>
              <a:gdLst>
                <a:gd name="T0" fmla="*/ 39 w 49"/>
                <a:gd name="T1" fmla="*/ 0 h 75"/>
                <a:gd name="T2" fmla="*/ 41 w 49"/>
                <a:gd name="T3" fmla="*/ 0 h 75"/>
                <a:gd name="T4" fmla="*/ 42 w 49"/>
                <a:gd name="T5" fmla="*/ 1 h 75"/>
                <a:gd name="T6" fmla="*/ 46 w 49"/>
                <a:gd name="T7" fmla="*/ 10 h 75"/>
                <a:gd name="T8" fmla="*/ 49 w 49"/>
                <a:gd name="T9" fmla="*/ 22 h 75"/>
                <a:gd name="T10" fmla="*/ 49 w 49"/>
                <a:gd name="T11" fmla="*/ 34 h 75"/>
                <a:gd name="T12" fmla="*/ 45 w 49"/>
                <a:gd name="T13" fmla="*/ 43 h 75"/>
                <a:gd name="T14" fmla="*/ 42 w 49"/>
                <a:gd name="T15" fmla="*/ 47 h 75"/>
                <a:gd name="T16" fmla="*/ 38 w 49"/>
                <a:gd name="T17" fmla="*/ 51 h 75"/>
                <a:gd name="T18" fmla="*/ 34 w 49"/>
                <a:gd name="T19" fmla="*/ 53 h 75"/>
                <a:gd name="T20" fmla="*/ 28 w 49"/>
                <a:gd name="T21" fmla="*/ 54 h 75"/>
                <a:gd name="T22" fmla="*/ 20 w 49"/>
                <a:gd name="T23" fmla="*/ 56 h 75"/>
                <a:gd name="T24" fmla="*/ 13 w 49"/>
                <a:gd name="T25" fmla="*/ 57 h 75"/>
                <a:gd name="T26" fmla="*/ 8 w 49"/>
                <a:gd name="T27" fmla="*/ 61 h 75"/>
                <a:gd name="T28" fmla="*/ 8 w 49"/>
                <a:gd name="T29" fmla="*/ 69 h 75"/>
                <a:gd name="T30" fmla="*/ 9 w 49"/>
                <a:gd name="T31" fmla="*/ 69 h 75"/>
                <a:gd name="T32" fmla="*/ 11 w 49"/>
                <a:gd name="T33" fmla="*/ 70 h 75"/>
                <a:gd name="T34" fmla="*/ 9 w 49"/>
                <a:gd name="T35" fmla="*/ 73 h 75"/>
                <a:gd name="T36" fmla="*/ 8 w 49"/>
                <a:gd name="T37" fmla="*/ 75 h 75"/>
                <a:gd name="T38" fmla="*/ 5 w 49"/>
                <a:gd name="T39" fmla="*/ 75 h 75"/>
                <a:gd name="T40" fmla="*/ 4 w 49"/>
                <a:gd name="T41" fmla="*/ 75 h 75"/>
                <a:gd name="T42" fmla="*/ 3 w 49"/>
                <a:gd name="T43" fmla="*/ 74 h 75"/>
                <a:gd name="T44" fmla="*/ 0 w 49"/>
                <a:gd name="T45" fmla="*/ 65 h 75"/>
                <a:gd name="T46" fmla="*/ 3 w 49"/>
                <a:gd name="T47" fmla="*/ 56 h 75"/>
                <a:gd name="T48" fmla="*/ 9 w 49"/>
                <a:gd name="T49" fmla="*/ 49 h 75"/>
                <a:gd name="T50" fmla="*/ 15 w 49"/>
                <a:gd name="T51" fmla="*/ 47 h 75"/>
                <a:gd name="T52" fmla="*/ 21 w 49"/>
                <a:gd name="T53" fmla="*/ 45 h 75"/>
                <a:gd name="T54" fmla="*/ 28 w 49"/>
                <a:gd name="T55" fmla="*/ 45 h 75"/>
                <a:gd name="T56" fmla="*/ 34 w 49"/>
                <a:gd name="T57" fmla="*/ 41 h 75"/>
                <a:gd name="T58" fmla="*/ 38 w 49"/>
                <a:gd name="T59" fmla="*/ 36 h 75"/>
                <a:gd name="T60" fmla="*/ 39 w 49"/>
                <a:gd name="T61" fmla="*/ 26 h 75"/>
                <a:gd name="T62" fmla="*/ 38 w 49"/>
                <a:gd name="T63" fmla="*/ 14 h 75"/>
                <a:gd name="T64" fmla="*/ 37 w 49"/>
                <a:gd name="T65" fmla="*/ 2 h 75"/>
                <a:gd name="T66" fmla="*/ 37 w 49"/>
                <a:gd name="T67" fmla="*/ 1 h 75"/>
                <a:gd name="T68" fmla="*/ 38 w 49"/>
                <a:gd name="T69" fmla="*/ 0 h 75"/>
                <a:gd name="T70" fmla="*/ 39 w 49"/>
                <a:gd name="T7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" h="75">
                  <a:moveTo>
                    <a:pt x="39" y="0"/>
                  </a:moveTo>
                  <a:lnTo>
                    <a:pt x="41" y="0"/>
                  </a:lnTo>
                  <a:lnTo>
                    <a:pt x="42" y="1"/>
                  </a:lnTo>
                  <a:lnTo>
                    <a:pt x="46" y="10"/>
                  </a:lnTo>
                  <a:lnTo>
                    <a:pt x="49" y="22"/>
                  </a:lnTo>
                  <a:lnTo>
                    <a:pt x="49" y="34"/>
                  </a:lnTo>
                  <a:lnTo>
                    <a:pt x="45" y="43"/>
                  </a:lnTo>
                  <a:lnTo>
                    <a:pt x="42" y="47"/>
                  </a:lnTo>
                  <a:lnTo>
                    <a:pt x="38" y="51"/>
                  </a:lnTo>
                  <a:lnTo>
                    <a:pt x="34" y="53"/>
                  </a:lnTo>
                  <a:lnTo>
                    <a:pt x="28" y="54"/>
                  </a:lnTo>
                  <a:lnTo>
                    <a:pt x="20" y="56"/>
                  </a:lnTo>
                  <a:lnTo>
                    <a:pt x="13" y="57"/>
                  </a:lnTo>
                  <a:lnTo>
                    <a:pt x="8" y="61"/>
                  </a:lnTo>
                  <a:lnTo>
                    <a:pt x="8" y="69"/>
                  </a:lnTo>
                  <a:lnTo>
                    <a:pt x="9" y="69"/>
                  </a:lnTo>
                  <a:lnTo>
                    <a:pt x="11" y="70"/>
                  </a:lnTo>
                  <a:lnTo>
                    <a:pt x="9" y="73"/>
                  </a:lnTo>
                  <a:lnTo>
                    <a:pt x="8" y="75"/>
                  </a:lnTo>
                  <a:lnTo>
                    <a:pt x="5" y="75"/>
                  </a:lnTo>
                  <a:lnTo>
                    <a:pt x="4" y="75"/>
                  </a:lnTo>
                  <a:lnTo>
                    <a:pt x="3" y="74"/>
                  </a:lnTo>
                  <a:lnTo>
                    <a:pt x="0" y="65"/>
                  </a:lnTo>
                  <a:lnTo>
                    <a:pt x="3" y="56"/>
                  </a:lnTo>
                  <a:lnTo>
                    <a:pt x="9" y="49"/>
                  </a:lnTo>
                  <a:lnTo>
                    <a:pt x="15" y="47"/>
                  </a:lnTo>
                  <a:lnTo>
                    <a:pt x="21" y="45"/>
                  </a:lnTo>
                  <a:lnTo>
                    <a:pt x="28" y="45"/>
                  </a:lnTo>
                  <a:lnTo>
                    <a:pt x="34" y="41"/>
                  </a:lnTo>
                  <a:lnTo>
                    <a:pt x="38" y="36"/>
                  </a:lnTo>
                  <a:lnTo>
                    <a:pt x="39" y="26"/>
                  </a:lnTo>
                  <a:lnTo>
                    <a:pt x="38" y="14"/>
                  </a:lnTo>
                  <a:lnTo>
                    <a:pt x="37" y="2"/>
                  </a:lnTo>
                  <a:lnTo>
                    <a:pt x="37" y="1"/>
                  </a:lnTo>
                  <a:lnTo>
                    <a:pt x="38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574359" y="449682"/>
            <a:ext cx="684213" cy="355600"/>
            <a:chOff x="4645025" y="277813"/>
            <a:chExt cx="684213" cy="355600"/>
          </a:xfrm>
        </p:grpSpPr>
        <p:sp>
          <p:nvSpPr>
            <p:cNvPr id="20" name="Freeform 121"/>
            <p:cNvSpPr>
              <a:spLocks noEditPoints="1"/>
            </p:cNvSpPr>
            <p:nvPr/>
          </p:nvSpPr>
          <p:spPr bwMode="auto">
            <a:xfrm>
              <a:off x="4886325" y="434975"/>
              <a:ext cx="127000" cy="87313"/>
            </a:xfrm>
            <a:custGeom>
              <a:avLst/>
              <a:gdLst>
                <a:gd name="T0" fmla="*/ 21 w 80"/>
                <a:gd name="T1" fmla="*/ 15 h 55"/>
                <a:gd name="T2" fmla="*/ 34 w 80"/>
                <a:gd name="T3" fmla="*/ 30 h 55"/>
                <a:gd name="T4" fmla="*/ 49 w 80"/>
                <a:gd name="T5" fmla="*/ 36 h 55"/>
                <a:gd name="T6" fmla="*/ 62 w 80"/>
                <a:gd name="T7" fmla="*/ 26 h 55"/>
                <a:gd name="T8" fmla="*/ 46 w 80"/>
                <a:gd name="T9" fmla="*/ 22 h 55"/>
                <a:gd name="T10" fmla="*/ 47 w 80"/>
                <a:gd name="T11" fmla="*/ 26 h 55"/>
                <a:gd name="T12" fmla="*/ 50 w 80"/>
                <a:gd name="T13" fmla="*/ 26 h 55"/>
                <a:gd name="T14" fmla="*/ 52 w 80"/>
                <a:gd name="T15" fmla="*/ 26 h 55"/>
                <a:gd name="T16" fmla="*/ 50 w 80"/>
                <a:gd name="T17" fmla="*/ 30 h 55"/>
                <a:gd name="T18" fmla="*/ 46 w 80"/>
                <a:gd name="T19" fmla="*/ 30 h 55"/>
                <a:gd name="T20" fmla="*/ 43 w 80"/>
                <a:gd name="T21" fmla="*/ 27 h 55"/>
                <a:gd name="T22" fmla="*/ 42 w 80"/>
                <a:gd name="T23" fmla="*/ 21 h 55"/>
                <a:gd name="T24" fmla="*/ 43 w 80"/>
                <a:gd name="T25" fmla="*/ 18 h 55"/>
                <a:gd name="T26" fmla="*/ 7 w 80"/>
                <a:gd name="T27" fmla="*/ 2 h 55"/>
                <a:gd name="T28" fmla="*/ 7 w 80"/>
                <a:gd name="T29" fmla="*/ 17 h 55"/>
                <a:gd name="T30" fmla="*/ 21 w 80"/>
                <a:gd name="T31" fmla="*/ 39 h 55"/>
                <a:gd name="T32" fmla="*/ 43 w 80"/>
                <a:gd name="T33" fmla="*/ 48 h 55"/>
                <a:gd name="T34" fmla="*/ 64 w 80"/>
                <a:gd name="T35" fmla="*/ 39 h 55"/>
                <a:gd name="T36" fmla="*/ 66 w 80"/>
                <a:gd name="T37" fmla="*/ 27 h 55"/>
                <a:gd name="T38" fmla="*/ 59 w 80"/>
                <a:gd name="T39" fmla="*/ 38 h 55"/>
                <a:gd name="T40" fmla="*/ 45 w 80"/>
                <a:gd name="T41" fmla="*/ 40 h 55"/>
                <a:gd name="T42" fmla="*/ 25 w 80"/>
                <a:gd name="T43" fmla="*/ 31 h 55"/>
                <a:gd name="T44" fmla="*/ 13 w 80"/>
                <a:gd name="T45" fmla="*/ 5 h 55"/>
                <a:gd name="T46" fmla="*/ 7 w 80"/>
                <a:gd name="T47" fmla="*/ 0 h 55"/>
                <a:gd name="T48" fmla="*/ 15 w 80"/>
                <a:gd name="T49" fmla="*/ 1 h 55"/>
                <a:gd name="T50" fmla="*/ 16 w 80"/>
                <a:gd name="T51" fmla="*/ 2 h 55"/>
                <a:gd name="T52" fmla="*/ 79 w 80"/>
                <a:gd name="T53" fmla="*/ 26 h 55"/>
                <a:gd name="T54" fmla="*/ 80 w 80"/>
                <a:gd name="T55" fmla="*/ 30 h 55"/>
                <a:gd name="T56" fmla="*/ 77 w 80"/>
                <a:gd name="T57" fmla="*/ 31 h 55"/>
                <a:gd name="T58" fmla="*/ 68 w 80"/>
                <a:gd name="T59" fmla="*/ 44 h 55"/>
                <a:gd name="T60" fmla="*/ 42 w 80"/>
                <a:gd name="T61" fmla="*/ 55 h 55"/>
                <a:gd name="T62" fmla="*/ 18 w 80"/>
                <a:gd name="T63" fmla="*/ 47 h 55"/>
                <a:gd name="T64" fmla="*/ 3 w 80"/>
                <a:gd name="T65" fmla="*/ 26 h 55"/>
                <a:gd name="T66" fmla="*/ 3 w 80"/>
                <a:gd name="T67" fmla="*/ 2 h 55"/>
                <a:gd name="T68" fmla="*/ 4 w 80"/>
                <a:gd name="T69" fmla="*/ 1 h 55"/>
                <a:gd name="T70" fmla="*/ 5 w 80"/>
                <a:gd name="T71" fmla="*/ 1 h 55"/>
                <a:gd name="T72" fmla="*/ 7 w 80"/>
                <a:gd name="T7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0" h="55">
                  <a:moveTo>
                    <a:pt x="17" y="7"/>
                  </a:moveTo>
                  <a:lnTo>
                    <a:pt x="21" y="15"/>
                  </a:lnTo>
                  <a:lnTo>
                    <a:pt x="26" y="23"/>
                  </a:lnTo>
                  <a:lnTo>
                    <a:pt x="34" y="30"/>
                  </a:lnTo>
                  <a:lnTo>
                    <a:pt x="42" y="35"/>
                  </a:lnTo>
                  <a:lnTo>
                    <a:pt x="49" y="36"/>
                  </a:lnTo>
                  <a:lnTo>
                    <a:pt x="56" y="34"/>
                  </a:lnTo>
                  <a:lnTo>
                    <a:pt x="62" y="26"/>
                  </a:lnTo>
                  <a:lnTo>
                    <a:pt x="46" y="19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7" y="26"/>
                  </a:lnTo>
                  <a:lnTo>
                    <a:pt x="49" y="26"/>
                  </a:lnTo>
                  <a:lnTo>
                    <a:pt x="50" y="26"/>
                  </a:lnTo>
                  <a:lnTo>
                    <a:pt x="51" y="26"/>
                  </a:lnTo>
                  <a:lnTo>
                    <a:pt x="52" y="26"/>
                  </a:lnTo>
                  <a:lnTo>
                    <a:pt x="52" y="27"/>
                  </a:lnTo>
                  <a:lnTo>
                    <a:pt x="50" y="30"/>
                  </a:lnTo>
                  <a:lnTo>
                    <a:pt x="49" y="30"/>
                  </a:lnTo>
                  <a:lnTo>
                    <a:pt x="46" y="30"/>
                  </a:lnTo>
                  <a:lnTo>
                    <a:pt x="45" y="28"/>
                  </a:lnTo>
                  <a:lnTo>
                    <a:pt x="43" y="27"/>
                  </a:lnTo>
                  <a:lnTo>
                    <a:pt x="42" y="24"/>
                  </a:lnTo>
                  <a:lnTo>
                    <a:pt x="42" y="21"/>
                  </a:lnTo>
                  <a:lnTo>
                    <a:pt x="42" y="18"/>
                  </a:lnTo>
                  <a:lnTo>
                    <a:pt x="43" y="18"/>
                  </a:lnTo>
                  <a:lnTo>
                    <a:pt x="17" y="7"/>
                  </a:lnTo>
                  <a:close/>
                  <a:moveTo>
                    <a:pt x="7" y="2"/>
                  </a:moveTo>
                  <a:lnTo>
                    <a:pt x="7" y="4"/>
                  </a:lnTo>
                  <a:lnTo>
                    <a:pt x="7" y="17"/>
                  </a:lnTo>
                  <a:lnTo>
                    <a:pt x="12" y="28"/>
                  </a:lnTo>
                  <a:lnTo>
                    <a:pt x="21" y="39"/>
                  </a:lnTo>
                  <a:lnTo>
                    <a:pt x="32" y="45"/>
                  </a:lnTo>
                  <a:lnTo>
                    <a:pt x="43" y="48"/>
                  </a:lnTo>
                  <a:lnTo>
                    <a:pt x="55" y="44"/>
                  </a:lnTo>
                  <a:lnTo>
                    <a:pt x="64" y="39"/>
                  </a:lnTo>
                  <a:lnTo>
                    <a:pt x="73" y="30"/>
                  </a:lnTo>
                  <a:lnTo>
                    <a:pt x="66" y="27"/>
                  </a:lnTo>
                  <a:lnTo>
                    <a:pt x="64" y="34"/>
                  </a:lnTo>
                  <a:lnTo>
                    <a:pt x="59" y="38"/>
                  </a:lnTo>
                  <a:lnTo>
                    <a:pt x="52" y="40"/>
                  </a:lnTo>
                  <a:lnTo>
                    <a:pt x="45" y="40"/>
                  </a:lnTo>
                  <a:lnTo>
                    <a:pt x="38" y="39"/>
                  </a:lnTo>
                  <a:lnTo>
                    <a:pt x="25" y="31"/>
                  </a:lnTo>
                  <a:lnTo>
                    <a:pt x="16" y="19"/>
                  </a:lnTo>
                  <a:lnTo>
                    <a:pt x="13" y="5"/>
                  </a:lnTo>
                  <a:lnTo>
                    <a:pt x="7" y="2"/>
                  </a:lnTo>
                  <a:close/>
                  <a:moveTo>
                    <a:pt x="7" y="0"/>
                  </a:moveTo>
                  <a:lnTo>
                    <a:pt x="13" y="2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79" y="26"/>
                  </a:lnTo>
                  <a:lnTo>
                    <a:pt x="80" y="27"/>
                  </a:lnTo>
                  <a:lnTo>
                    <a:pt x="80" y="30"/>
                  </a:lnTo>
                  <a:lnTo>
                    <a:pt x="79" y="31"/>
                  </a:lnTo>
                  <a:lnTo>
                    <a:pt x="77" y="31"/>
                  </a:lnTo>
                  <a:lnTo>
                    <a:pt x="77" y="32"/>
                  </a:lnTo>
                  <a:lnTo>
                    <a:pt x="68" y="44"/>
                  </a:lnTo>
                  <a:lnTo>
                    <a:pt x="56" y="52"/>
                  </a:lnTo>
                  <a:lnTo>
                    <a:pt x="42" y="55"/>
                  </a:lnTo>
                  <a:lnTo>
                    <a:pt x="28" y="52"/>
                  </a:lnTo>
                  <a:lnTo>
                    <a:pt x="18" y="47"/>
                  </a:lnTo>
                  <a:lnTo>
                    <a:pt x="9" y="38"/>
                  </a:lnTo>
                  <a:lnTo>
                    <a:pt x="3" y="26"/>
                  </a:lnTo>
                  <a:lnTo>
                    <a:pt x="0" y="14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22"/>
            <p:cNvSpPr>
              <a:spLocks/>
            </p:cNvSpPr>
            <p:nvPr/>
          </p:nvSpPr>
          <p:spPr bwMode="auto">
            <a:xfrm>
              <a:off x="4933950" y="461963"/>
              <a:ext cx="12700" cy="9525"/>
            </a:xfrm>
            <a:custGeom>
              <a:avLst/>
              <a:gdLst>
                <a:gd name="T0" fmla="*/ 2 w 8"/>
                <a:gd name="T1" fmla="*/ 0 h 6"/>
                <a:gd name="T2" fmla="*/ 3 w 8"/>
                <a:gd name="T3" fmla="*/ 0 h 6"/>
                <a:gd name="T4" fmla="*/ 4 w 8"/>
                <a:gd name="T5" fmla="*/ 1 h 6"/>
                <a:gd name="T6" fmla="*/ 4 w 8"/>
                <a:gd name="T7" fmla="*/ 2 h 6"/>
                <a:gd name="T8" fmla="*/ 7 w 8"/>
                <a:gd name="T9" fmla="*/ 2 h 6"/>
                <a:gd name="T10" fmla="*/ 8 w 8"/>
                <a:gd name="T11" fmla="*/ 4 h 6"/>
                <a:gd name="T12" fmla="*/ 8 w 8"/>
                <a:gd name="T13" fmla="*/ 4 h 6"/>
                <a:gd name="T14" fmla="*/ 8 w 8"/>
                <a:gd name="T15" fmla="*/ 5 h 6"/>
                <a:gd name="T16" fmla="*/ 8 w 8"/>
                <a:gd name="T17" fmla="*/ 6 h 6"/>
                <a:gd name="T18" fmla="*/ 5 w 8"/>
                <a:gd name="T19" fmla="*/ 6 h 6"/>
                <a:gd name="T20" fmla="*/ 3 w 8"/>
                <a:gd name="T21" fmla="*/ 6 h 6"/>
                <a:gd name="T22" fmla="*/ 0 w 8"/>
                <a:gd name="T23" fmla="*/ 4 h 6"/>
                <a:gd name="T24" fmla="*/ 0 w 8"/>
                <a:gd name="T25" fmla="*/ 1 h 6"/>
                <a:gd name="T26" fmla="*/ 0 w 8"/>
                <a:gd name="T27" fmla="*/ 0 h 6"/>
                <a:gd name="T28" fmla="*/ 2 w 8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7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5"/>
                  </a:lnTo>
                  <a:lnTo>
                    <a:pt x="8" y="6"/>
                  </a:lnTo>
                  <a:lnTo>
                    <a:pt x="5" y="6"/>
                  </a:lnTo>
                  <a:lnTo>
                    <a:pt x="3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23"/>
            <p:cNvSpPr>
              <a:spLocks/>
            </p:cNvSpPr>
            <p:nvPr/>
          </p:nvSpPr>
          <p:spPr bwMode="auto">
            <a:xfrm>
              <a:off x="4778375" y="444500"/>
              <a:ext cx="6350" cy="11113"/>
            </a:xfrm>
            <a:custGeom>
              <a:avLst/>
              <a:gdLst>
                <a:gd name="T0" fmla="*/ 1 w 4"/>
                <a:gd name="T1" fmla="*/ 0 h 7"/>
                <a:gd name="T2" fmla="*/ 3 w 4"/>
                <a:gd name="T3" fmla="*/ 0 h 7"/>
                <a:gd name="T4" fmla="*/ 4 w 4"/>
                <a:gd name="T5" fmla="*/ 1 h 7"/>
                <a:gd name="T6" fmla="*/ 4 w 4"/>
                <a:gd name="T7" fmla="*/ 4 h 7"/>
                <a:gd name="T8" fmla="*/ 4 w 4"/>
                <a:gd name="T9" fmla="*/ 7 h 7"/>
                <a:gd name="T10" fmla="*/ 3 w 4"/>
                <a:gd name="T11" fmla="*/ 7 h 7"/>
                <a:gd name="T12" fmla="*/ 1 w 4"/>
                <a:gd name="T13" fmla="*/ 7 h 7"/>
                <a:gd name="T14" fmla="*/ 1 w 4"/>
                <a:gd name="T15" fmla="*/ 5 h 7"/>
                <a:gd name="T16" fmla="*/ 1 w 4"/>
                <a:gd name="T17" fmla="*/ 4 h 7"/>
                <a:gd name="T18" fmla="*/ 1 w 4"/>
                <a:gd name="T19" fmla="*/ 3 h 7"/>
                <a:gd name="T20" fmla="*/ 0 w 4"/>
                <a:gd name="T21" fmla="*/ 1 h 7"/>
                <a:gd name="T22" fmla="*/ 0 w 4"/>
                <a:gd name="T23" fmla="*/ 0 h 7"/>
                <a:gd name="T24" fmla="*/ 1 w 4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7">
                  <a:moveTo>
                    <a:pt x="1" y="0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4" y="4"/>
                  </a:lnTo>
                  <a:lnTo>
                    <a:pt x="4" y="7"/>
                  </a:lnTo>
                  <a:lnTo>
                    <a:pt x="3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4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24"/>
            <p:cNvSpPr>
              <a:spLocks/>
            </p:cNvSpPr>
            <p:nvPr/>
          </p:nvSpPr>
          <p:spPr bwMode="auto">
            <a:xfrm>
              <a:off x="5005388" y="328613"/>
              <a:ext cx="19050" cy="14288"/>
            </a:xfrm>
            <a:custGeom>
              <a:avLst/>
              <a:gdLst>
                <a:gd name="T0" fmla="*/ 2 w 12"/>
                <a:gd name="T1" fmla="*/ 0 h 9"/>
                <a:gd name="T2" fmla="*/ 4 w 12"/>
                <a:gd name="T3" fmla="*/ 0 h 9"/>
                <a:gd name="T4" fmla="*/ 4 w 12"/>
                <a:gd name="T5" fmla="*/ 1 h 9"/>
                <a:gd name="T6" fmla="*/ 4 w 12"/>
                <a:gd name="T7" fmla="*/ 2 h 9"/>
                <a:gd name="T8" fmla="*/ 4 w 12"/>
                <a:gd name="T9" fmla="*/ 4 h 9"/>
                <a:gd name="T10" fmla="*/ 5 w 12"/>
                <a:gd name="T11" fmla="*/ 5 h 9"/>
                <a:gd name="T12" fmla="*/ 6 w 12"/>
                <a:gd name="T13" fmla="*/ 5 h 9"/>
                <a:gd name="T14" fmla="*/ 8 w 12"/>
                <a:gd name="T15" fmla="*/ 4 h 9"/>
                <a:gd name="T16" fmla="*/ 8 w 12"/>
                <a:gd name="T17" fmla="*/ 2 h 9"/>
                <a:gd name="T18" fmla="*/ 9 w 12"/>
                <a:gd name="T19" fmla="*/ 1 h 9"/>
                <a:gd name="T20" fmla="*/ 10 w 12"/>
                <a:gd name="T21" fmla="*/ 1 h 9"/>
                <a:gd name="T22" fmla="*/ 10 w 12"/>
                <a:gd name="T23" fmla="*/ 2 h 9"/>
                <a:gd name="T24" fmla="*/ 12 w 12"/>
                <a:gd name="T25" fmla="*/ 4 h 9"/>
                <a:gd name="T26" fmla="*/ 10 w 12"/>
                <a:gd name="T27" fmla="*/ 6 h 9"/>
                <a:gd name="T28" fmla="*/ 9 w 12"/>
                <a:gd name="T29" fmla="*/ 8 h 9"/>
                <a:gd name="T30" fmla="*/ 6 w 12"/>
                <a:gd name="T31" fmla="*/ 9 h 9"/>
                <a:gd name="T32" fmla="*/ 4 w 12"/>
                <a:gd name="T33" fmla="*/ 8 h 9"/>
                <a:gd name="T34" fmla="*/ 1 w 12"/>
                <a:gd name="T35" fmla="*/ 6 h 9"/>
                <a:gd name="T36" fmla="*/ 1 w 12"/>
                <a:gd name="T37" fmla="*/ 5 h 9"/>
                <a:gd name="T38" fmla="*/ 0 w 12"/>
                <a:gd name="T39" fmla="*/ 2 h 9"/>
                <a:gd name="T40" fmla="*/ 1 w 12"/>
                <a:gd name="T41" fmla="*/ 0 h 9"/>
                <a:gd name="T42" fmla="*/ 2 w 12"/>
                <a:gd name="T4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9">
                  <a:moveTo>
                    <a:pt x="2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4"/>
                  </a:lnTo>
                  <a:lnTo>
                    <a:pt x="5" y="5"/>
                  </a:lnTo>
                  <a:lnTo>
                    <a:pt x="6" y="5"/>
                  </a:lnTo>
                  <a:lnTo>
                    <a:pt x="8" y="4"/>
                  </a:lnTo>
                  <a:lnTo>
                    <a:pt x="8" y="2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9" y="8"/>
                  </a:lnTo>
                  <a:lnTo>
                    <a:pt x="6" y="9"/>
                  </a:lnTo>
                  <a:lnTo>
                    <a:pt x="4" y="8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25"/>
            <p:cNvSpPr>
              <a:spLocks/>
            </p:cNvSpPr>
            <p:nvPr/>
          </p:nvSpPr>
          <p:spPr bwMode="auto">
            <a:xfrm>
              <a:off x="5006975" y="347663"/>
              <a:ext cx="19050" cy="15875"/>
            </a:xfrm>
            <a:custGeom>
              <a:avLst/>
              <a:gdLst>
                <a:gd name="T0" fmla="*/ 5 w 12"/>
                <a:gd name="T1" fmla="*/ 0 h 10"/>
                <a:gd name="T2" fmla="*/ 8 w 12"/>
                <a:gd name="T3" fmla="*/ 1 h 10"/>
                <a:gd name="T4" fmla="*/ 11 w 12"/>
                <a:gd name="T5" fmla="*/ 1 h 10"/>
                <a:gd name="T6" fmla="*/ 12 w 12"/>
                <a:gd name="T7" fmla="*/ 2 h 10"/>
                <a:gd name="T8" fmla="*/ 12 w 12"/>
                <a:gd name="T9" fmla="*/ 5 h 10"/>
                <a:gd name="T10" fmla="*/ 12 w 12"/>
                <a:gd name="T11" fmla="*/ 6 h 10"/>
                <a:gd name="T12" fmla="*/ 11 w 12"/>
                <a:gd name="T13" fmla="*/ 6 h 10"/>
                <a:gd name="T14" fmla="*/ 9 w 12"/>
                <a:gd name="T15" fmla="*/ 6 h 10"/>
                <a:gd name="T16" fmla="*/ 8 w 12"/>
                <a:gd name="T17" fmla="*/ 5 h 10"/>
                <a:gd name="T18" fmla="*/ 8 w 12"/>
                <a:gd name="T19" fmla="*/ 4 h 10"/>
                <a:gd name="T20" fmla="*/ 5 w 12"/>
                <a:gd name="T21" fmla="*/ 4 h 10"/>
                <a:gd name="T22" fmla="*/ 4 w 12"/>
                <a:gd name="T23" fmla="*/ 4 h 10"/>
                <a:gd name="T24" fmla="*/ 3 w 12"/>
                <a:gd name="T25" fmla="*/ 6 h 10"/>
                <a:gd name="T26" fmla="*/ 3 w 12"/>
                <a:gd name="T27" fmla="*/ 9 h 10"/>
                <a:gd name="T28" fmla="*/ 3 w 12"/>
                <a:gd name="T29" fmla="*/ 9 h 10"/>
                <a:gd name="T30" fmla="*/ 3 w 12"/>
                <a:gd name="T31" fmla="*/ 10 h 10"/>
                <a:gd name="T32" fmla="*/ 1 w 12"/>
                <a:gd name="T33" fmla="*/ 9 h 10"/>
                <a:gd name="T34" fmla="*/ 0 w 12"/>
                <a:gd name="T35" fmla="*/ 6 h 10"/>
                <a:gd name="T36" fmla="*/ 0 w 12"/>
                <a:gd name="T37" fmla="*/ 5 h 10"/>
                <a:gd name="T38" fmla="*/ 1 w 12"/>
                <a:gd name="T39" fmla="*/ 2 h 10"/>
                <a:gd name="T40" fmla="*/ 4 w 12"/>
                <a:gd name="T41" fmla="*/ 1 h 10"/>
                <a:gd name="T42" fmla="*/ 5 w 12"/>
                <a:gd name="T4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lnTo>
                    <a:pt x="8" y="1"/>
                  </a:lnTo>
                  <a:lnTo>
                    <a:pt x="11" y="1"/>
                  </a:lnTo>
                  <a:lnTo>
                    <a:pt x="12" y="2"/>
                  </a:lnTo>
                  <a:lnTo>
                    <a:pt x="12" y="5"/>
                  </a:lnTo>
                  <a:lnTo>
                    <a:pt x="12" y="6"/>
                  </a:lnTo>
                  <a:lnTo>
                    <a:pt x="11" y="6"/>
                  </a:lnTo>
                  <a:lnTo>
                    <a:pt x="9" y="6"/>
                  </a:lnTo>
                  <a:lnTo>
                    <a:pt x="8" y="5"/>
                  </a:lnTo>
                  <a:lnTo>
                    <a:pt x="8" y="4"/>
                  </a:lnTo>
                  <a:lnTo>
                    <a:pt x="5" y="4"/>
                  </a:lnTo>
                  <a:lnTo>
                    <a:pt x="4" y="4"/>
                  </a:lnTo>
                  <a:lnTo>
                    <a:pt x="3" y="6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0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5"/>
                  </a:lnTo>
                  <a:lnTo>
                    <a:pt x="1" y="2"/>
                  </a:lnTo>
                  <a:lnTo>
                    <a:pt x="4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26"/>
            <p:cNvSpPr>
              <a:spLocks noEditPoints="1"/>
            </p:cNvSpPr>
            <p:nvPr/>
          </p:nvSpPr>
          <p:spPr bwMode="auto">
            <a:xfrm>
              <a:off x="4645025" y="277813"/>
              <a:ext cx="684213" cy="355600"/>
            </a:xfrm>
            <a:custGeom>
              <a:avLst/>
              <a:gdLst>
                <a:gd name="T0" fmla="*/ 235 w 431"/>
                <a:gd name="T1" fmla="*/ 211 h 224"/>
                <a:gd name="T2" fmla="*/ 422 w 431"/>
                <a:gd name="T3" fmla="*/ 172 h 224"/>
                <a:gd name="T4" fmla="*/ 8 w 431"/>
                <a:gd name="T5" fmla="*/ 143 h 224"/>
                <a:gd name="T6" fmla="*/ 91 w 431"/>
                <a:gd name="T7" fmla="*/ 117 h 224"/>
                <a:gd name="T8" fmla="*/ 95 w 431"/>
                <a:gd name="T9" fmla="*/ 87 h 224"/>
                <a:gd name="T10" fmla="*/ 105 w 431"/>
                <a:gd name="T11" fmla="*/ 113 h 224"/>
                <a:gd name="T12" fmla="*/ 330 w 431"/>
                <a:gd name="T13" fmla="*/ 118 h 224"/>
                <a:gd name="T14" fmla="*/ 350 w 431"/>
                <a:gd name="T15" fmla="*/ 97 h 224"/>
                <a:gd name="T16" fmla="*/ 358 w 431"/>
                <a:gd name="T17" fmla="*/ 106 h 224"/>
                <a:gd name="T18" fmla="*/ 252 w 431"/>
                <a:gd name="T19" fmla="*/ 16 h 224"/>
                <a:gd name="T20" fmla="*/ 221 w 431"/>
                <a:gd name="T21" fmla="*/ 51 h 224"/>
                <a:gd name="T22" fmla="*/ 252 w 431"/>
                <a:gd name="T23" fmla="*/ 19 h 224"/>
                <a:gd name="T24" fmla="*/ 204 w 431"/>
                <a:gd name="T25" fmla="*/ 48 h 224"/>
                <a:gd name="T26" fmla="*/ 250 w 431"/>
                <a:gd name="T27" fmla="*/ 14 h 224"/>
                <a:gd name="T28" fmla="*/ 249 w 431"/>
                <a:gd name="T29" fmla="*/ 0 h 224"/>
                <a:gd name="T30" fmla="*/ 257 w 431"/>
                <a:gd name="T31" fmla="*/ 28 h 224"/>
                <a:gd name="T32" fmla="*/ 317 w 431"/>
                <a:gd name="T33" fmla="*/ 54 h 224"/>
                <a:gd name="T34" fmla="*/ 338 w 431"/>
                <a:gd name="T35" fmla="*/ 65 h 224"/>
                <a:gd name="T36" fmla="*/ 388 w 431"/>
                <a:gd name="T37" fmla="*/ 91 h 224"/>
                <a:gd name="T38" fmla="*/ 398 w 431"/>
                <a:gd name="T39" fmla="*/ 120 h 224"/>
                <a:gd name="T40" fmla="*/ 410 w 431"/>
                <a:gd name="T41" fmla="*/ 143 h 224"/>
                <a:gd name="T42" fmla="*/ 428 w 431"/>
                <a:gd name="T43" fmla="*/ 167 h 224"/>
                <a:gd name="T44" fmla="*/ 331 w 431"/>
                <a:gd name="T45" fmla="*/ 223 h 224"/>
                <a:gd name="T46" fmla="*/ 77 w 431"/>
                <a:gd name="T47" fmla="*/ 202 h 224"/>
                <a:gd name="T48" fmla="*/ 4 w 431"/>
                <a:gd name="T49" fmla="*/ 137 h 224"/>
                <a:gd name="T50" fmla="*/ 413 w 431"/>
                <a:gd name="T51" fmla="*/ 165 h 224"/>
                <a:gd name="T52" fmla="*/ 401 w 431"/>
                <a:gd name="T53" fmla="*/ 144 h 224"/>
                <a:gd name="T54" fmla="*/ 393 w 431"/>
                <a:gd name="T55" fmla="*/ 126 h 224"/>
                <a:gd name="T56" fmla="*/ 392 w 431"/>
                <a:gd name="T57" fmla="*/ 110 h 224"/>
                <a:gd name="T58" fmla="*/ 364 w 431"/>
                <a:gd name="T59" fmla="*/ 120 h 224"/>
                <a:gd name="T60" fmla="*/ 362 w 431"/>
                <a:gd name="T61" fmla="*/ 144 h 224"/>
                <a:gd name="T62" fmla="*/ 352 w 431"/>
                <a:gd name="T63" fmla="*/ 123 h 224"/>
                <a:gd name="T64" fmla="*/ 330 w 431"/>
                <a:gd name="T65" fmla="*/ 131 h 224"/>
                <a:gd name="T66" fmla="*/ 320 w 431"/>
                <a:gd name="T67" fmla="*/ 133 h 224"/>
                <a:gd name="T68" fmla="*/ 312 w 431"/>
                <a:gd name="T69" fmla="*/ 126 h 224"/>
                <a:gd name="T70" fmla="*/ 330 w 431"/>
                <a:gd name="T71" fmla="*/ 75 h 224"/>
                <a:gd name="T72" fmla="*/ 314 w 431"/>
                <a:gd name="T73" fmla="*/ 79 h 224"/>
                <a:gd name="T74" fmla="*/ 305 w 431"/>
                <a:gd name="T75" fmla="*/ 76 h 224"/>
                <a:gd name="T76" fmla="*/ 279 w 431"/>
                <a:gd name="T77" fmla="*/ 51 h 224"/>
                <a:gd name="T78" fmla="*/ 267 w 431"/>
                <a:gd name="T79" fmla="*/ 31 h 224"/>
                <a:gd name="T80" fmla="*/ 254 w 431"/>
                <a:gd name="T81" fmla="*/ 68 h 224"/>
                <a:gd name="T82" fmla="*/ 245 w 431"/>
                <a:gd name="T83" fmla="*/ 72 h 224"/>
                <a:gd name="T84" fmla="*/ 218 w 431"/>
                <a:gd name="T85" fmla="*/ 66 h 224"/>
                <a:gd name="T86" fmla="*/ 201 w 431"/>
                <a:gd name="T87" fmla="*/ 57 h 224"/>
                <a:gd name="T88" fmla="*/ 191 w 431"/>
                <a:gd name="T89" fmla="*/ 38 h 224"/>
                <a:gd name="T90" fmla="*/ 172 w 431"/>
                <a:gd name="T91" fmla="*/ 48 h 224"/>
                <a:gd name="T92" fmla="*/ 134 w 431"/>
                <a:gd name="T93" fmla="*/ 34 h 224"/>
                <a:gd name="T94" fmla="*/ 131 w 431"/>
                <a:gd name="T95" fmla="*/ 71 h 224"/>
                <a:gd name="T96" fmla="*/ 110 w 431"/>
                <a:gd name="T97" fmla="*/ 92 h 224"/>
                <a:gd name="T98" fmla="*/ 100 w 431"/>
                <a:gd name="T99" fmla="*/ 133 h 224"/>
                <a:gd name="T100" fmla="*/ 76 w 431"/>
                <a:gd name="T101" fmla="*/ 126 h 224"/>
                <a:gd name="T102" fmla="*/ 62 w 431"/>
                <a:gd name="T103" fmla="*/ 118 h 224"/>
                <a:gd name="T104" fmla="*/ 74 w 431"/>
                <a:gd name="T105" fmla="*/ 108 h 224"/>
                <a:gd name="T106" fmla="*/ 57 w 431"/>
                <a:gd name="T107" fmla="*/ 99 h 224"/>
                <a:gd name="T108" fmla="*/ 51 w 431"/>
                <a:gd name="T109" fmla="*/ 130 h 224"/>
                <a:gd name="T110" fmla="*/ 34 w 431"/>
                <a:gd name="T111" fmla="*/ 134 h 224"/>
                <a:gd name="T112" fmla="*/ 40 w 431"/>
                <a:gd name="T113" fmla="*/ 146 h 224"/>
                <a:gd name="T114" fmla="*/ 36 w 431"/>
                <a:gd name="T115" fmla="*/ 122 h 224"/>
                <a:gd name="T116" fmla="*/ 79 w 431"/>
                <a:gd name="T117" fmla="*/ 101 h 224"/>
                <a:gd name="T118" fmla="*/ 93 w 431"/>
                <a:gd name="T119" fmla="*/ 74 h 224"/>
                <a:gd name="T120" fmla="*/ 121 w 431"/>
                <a:gd name="T121" fmla="*/ 51 h 224"/>
                <a:gd name="T122" fmla="*/ 174 w 431"/>
                <a:gd name="T123" fmla="*/ 31 h 224"/>
                <a:gd name="T124" fmla="*/ 207 w 431"/>
                <a:gd name="T125" fmla="*/ 2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" h="224">
                  <a:moveTo>
                    <a:pt x="8" y="143"/>
                  </a:moveTo>
                  <a:lnTo>
                    <a:pt x="26" y="164"/>
                  </a:lnTo>
                  <a:lnTo>
                    <a:pt x="47" y="178"/>
                  </a:lnTo>
                  <a:lnTo>
                    <a:pt x="71" y="189"/>
                  </a:lnTo>
                  <a:lnTo>
                    <a:pt x="98" y="195"/>
                  </a:lnTo>
                  <a:lnTo>
                    <a:pt x="155" y="203"/>
                  </a:lnTo>
                  <a:lnTo>
                    <a:pt x="212" y="209"/>
                  </a:lnTo>
                  <a:lnTo>
                    <a:pt x="235" y="211"/>
                  </a:lnTo>
                  <a:lnTo>
                    <a:pt x="259" y="212"/>
                  </a:lnTo>
                  <a:lnTo>
                    <a:pt x="286" y="215"/>
                  </a:lnTo>
                  <a:lnTo>
                    <a:pt x="311" y="215"/>
                  </a:lnTo>
                  <a:lnTo>
                    <a:pt x="337" y="214"/>
                  </a:lnTo>
                  <a:lnTo>
                    <a:pt x="360" y="209"/>
                  </a:lnTo>
                  <a:lnTo>
                    <a:pt x="383" y="201"/>
                  </a:lnTo>
                  <a:lnTo>
                    <a:pt x="403" y="189"/>
                  </a:lnTo>
                  <a:lnTo>
                    <a:pt x="422" y="172"/>
                  </a:lnTo>
                  <a:lnTo>
                    <a:pt x="368" y="182"/>
                  </a:lnTo>
                  <a:lnTo>
                    <a:pt x="313" y="186"/>
                  </a:lnTo>
                  <a:lnTo>
                    <a:pt x="258" y="185"/>
                  </a:lnTo>
                  <a:lnTo>
                    <a:pt x="203" y="181"/>
                  </a:lnTo>
                  <a:lnTo>
                    <a:pt x="97" y="167"/>
                  </a:lnTo>
                  <a:lnTo>
                    <a:pt x="66" y="163"/>
                  </a:lnTo>
                  <a:lnTo>
                    <a:pt x="37" y="155"/>
                  </a:lnTo>
                  <a:lnTo>
                    <a:pt x="8" y="143"/>
                  </a:lnTo>
                  <a:close/>
                  <a:moveTo>
                    <a:pt x="93" y="91"/>
                  </a:moveTo>
                  <a:lnTo>
                    <a:pt x="84" y="105"/>
                  </a:lnTo>
                  <a:lnTo>
                    <a:pt x="72" y="116"/>
                  </a:lnTo>
                  <a:lnTo>
                    <a:pt x="74" y="117"/>
                  </a:lnTo>
                  <a:lnTo>
                    <a:pt x="75" y="120"/>
                  </a:lnTo>
                  <a:lnTo>
                    <a:pt x="80" y="117"/>
                  </a:lnTo>
                  <a:lnTo>
                    <a:pt x="85" y="117"/>
                  </a:lnTo>
                  <a:lnTo>
                    <a:pt x="91" y="117"/>
                  </a:lnTo>
                  <a:lnTo>
                    <a:pt x="93" y="118"/>
                  </a:lnTo>
                  <a:lnTo>
                    <a:pt x="95" y="112"/>
                  </a:lnTo>
                  <a:lnTo>
                    <a:pt x="96" y="104"/>
                  </a:lnTo>
                  <a:lnTo>
                    <a:pt x="95" y="100"/>
                  </a:lnTo>
                  <a:lnTo>
                    <a:pt x="95" y="95"/>
                  </a:lnTo>
                  <a:lnTo>
                    <a:pt x="93" y="91"/>
                  </a:lnTo>
                  <a:close/>
                  <a:moveTo>
                    <a:pt x="96" y="80"/>
                  </a:moveTo>
                  <a:lnTo>
                    <a:pt x="95" y="87"/>
                  </a:lnTo>
                  <a:lnTo>
                    <a:pt x="95" y="87"/>
                  </a:lnTo>
                  <a:lnTo>
                    <a:pt x="98" y="93"/>
                  </a:lnTo>
                  <a:lnTo>
                    <a:pt x="100" y="103"/>
                  </a:lnTo>
                  <a:lnTo>
                    <a:pt x="98" y="112"/>
                  </a:lnTo>
                  <a:lnTo>
                    <a:pt x="96" y="120"/>
                  </a:lnTo>
                  <a:lnTo>
                    <a:pt x="98" y="122"/>
                  </a:lnTo>
                  <a:lnTo>
                    <a:pt x="101" y="123"/>
                  </a:lnTo>
                  <a:lnTo>
                    <a:pt x="105" y="113"/>
                  </a:lnTo>
                  <a:lnTo>
                    <a:pt x="105" y="101"/>
                  </a:lnTo>
                  <a:lnTo>
                    <a:pt x="101" y="91"/>
                  </a:lnTo>
                  <a:lnTo>
                    <a:pt x="96" y="80"/>
                  </a:lnTo>
                  <a:close/>
                  <a:moveTo>
                    <a:pt x="339" y="79"/>
                  </a:moveTo>
                  <a:lnTo>
                    <a:pt x="324" y="116"/>
                  </a:lnTo>
                  <a:lnTo>
                    <a:pt x="324" y="116"/>
                  </a:lnTo>
                  <a:lnTo>
                    <a:pt x="328" y="117"/>
                  </a:lnTo>
                  <a:lnTo>
                    <a:pt x="330" y="118"/>
                  </a:lnTo>
                  <a:lnTo>
                    <a:pt x="333" y="122"/>
                  </a:lnTo>
                  <a:lnTo>
                    <a:pt x="335" y="125"/>
                  </a:lnTo>
                  <a:lnTo>
                    <a:pt x="339" y="121"/>
                  </a:lnTo>
                  <a:lnTo>
                    <a:pt x="346" y="118"/>
                  </a:lnTo>
                  <a:lnTo>
                    <a:pt x="351" y="117"/>
                  </a:lnTo>
                  <a:lnTo>
                    <a:pt x="351" y="110"/>
                  </a:lnTo>
                  <a:lnTo>
                    <a:pt x="351" y="104"/>
                  </a:lnTo>
                  <a:lnTo>
                    <a:pt x="350" y="97"/>
                  </a:lnTo>
                  <a:lnTo>
                    <a:pt x="347" y="91"/>
                  </a:lnTo>
                  <a:lnTo>
                    <a:pt x="343" y="84"/>
                  </a:lnTo>
                  <a:lnTo>
                    <a:pt x="339" y="79"/>
                  </a:lnTo>
                  <a:close/>
                  <a:moveTo>
                    <a:pt x="342" y="71"/>
                  </a:moveTo>
                  <a:lnTo>
                    <a:pt x="341" y="75"/>
                  </a:lnTo>
                  <a:lnTo>
                    <a:pt x="348" y="83"/>
                  </a:lnTo>
                  <a:lnTo>
                    <a:pt x="355" y="95"/>
                  </a:lnTo>
                  <a:lnTo>
                    <a:pt x="358" y="106"/>
                  </a:lnTo>
                  <a:lnTo>
                    <a:pt x="355" y="117"/>
                  </a:lnTo>
                  <a:lnTo>
                    <a:pt x="360" y="118"/>
                  </a:lnTo>
                  <a:lnTo>
                    <a:pt x="360" y="117"/>
                  </a:lnTo>
                  <a:lnTo>
                    <a:pt x="364" y="104"/>
                  </a:lnTo>
                  <a:lnTo>
                    <a:pt x="362" y="91"/>
                  </a:lnTo>
                  <a:lnTo>
                    <a:pt x="354" y="79"/>
                  </a:lnTo>
                  <a:lnTo>
                    <a:pt x="342" y="71"/>
                  </a:lnTo>
                  <a:close/>
                  <a:moveTo>
                    <a:pt x="252" y="16"/>
                  </a:moveTo>
                  <a:lnTo>
                    <a:pt x="250" y="17"/>
                  </a:lnTo>
                  <a:lnTo>
                    <a:pt x="242" y="20"/>
                  </a:lnTo>
                  <a:lnTo>
                    <a:pt x="232" y="25"/>
                  </a:lnTo>
                  <a:lnTo>
                    <a:pt x="223" y="31"/>
                  </a:lnTo>
                  <a:lnTo>
                    <a:pt x="216" y="37"/>
                  </a:lnTo>
                  <a:lnTo>
                    <a:pt x="214" y="48"/>
                  </a:lnTo>
                  <a:lnTo>
                    <a:pt x="218" y="49"/>
                  </a:lnTo>
                  <a:lnTo>
                    <a:pt x="221" y="51"/>
                  </a:lnTo>
                  <a:lnTo>
                    <a:pt x="224" y="55"/>
                  </a:lnTo>
                  <a:lnTo>
                    <a:pt x="225" y="61"/>
                  </a:lnTo>
                  <a:lnTo>
                    <a:pt x="231" y="59"/>
                  </a:lnTo>
                  <a:lnTo>
                    <a:pt x="236" y="58"/>
                  </a:lnTo>
                  <a:lnTo>
                    <a:pt x="241" y="59"/>
                  </a:lnTo>
                  <a:lnTo>
                    <a:pt x="246" y="61"/>
                  </a:lnTo>
                  <a:lnTo>
                    <a:pt x="249" y="32"/>
                  </a:lnTo>
                  <a:lnTo>
                    <a:pt x="252" y="19"/>
                  </a:lnTo>
                  <a:lnTo>
                    <a:pt x="252" y="16"/>
                  </a:lnTo>
                  <a:close/>
                  <a:moveTo>
                    <a:pt x="248" y="8"/>
                  </a:moveTo>
                  <a:lnTo>
                    <a:pt x="239" y="10"/>
                  </a:lnTo>
                  <a:lnTo>
                    <a:pt x="231" y="15"/>
                  </a:lnTo>
                  <a:lnTo>
                    <a:pt x="223" y="20"/>
                  </a:lnTo>
                  <a:lnTo>
                    <a:pt x="214" y="28"/>
                  </a:lnTo>
                  <a:lnTo>
                    <a:pt x="208" y="37"/>
                  </a:lnTo>
                  <a:lnTo>
                    <a:pt x="204" y="48"/>
                  </a:lnTo>
                  <a:lnTo>
                    <a:pt x="204" y="48"/>
                  </a:lnTo>
                  <a:lnTo>
                    <a:pt x="207" y="48"/>
                  </a:lnTo>
                  <a:lnTo>
                    <a:pt x="210" y="48"/>
                  </a:lnTo>
                  <a:lnTo>
                    <a:pt x="212" y="37"/>
                  </a:lnTo>
                  <a:lnTo>
                    <a:pt x="219" y="27"/>
                  </a:lnTo>
                  <a:lnTo>
                    <a:pt x="228" y="20"/>
                  </a:lnTo>
                  <a:lnTo>
                    <a:pt x="240" y="15"/>
                  </a:lnTo>
                  <a:lnTo>
                    <a:pt x="250" y="14"/>
                  </a:lnTo>
                  <a:lnTo>
                    <a:pt x="252" y="14"/>
                  </a:lnTo>
                  <a:lnTo>
                    <a:pt x="252" y="16"/>
                  </a:lnTo>
                  <a:lnTo>
                    <a:pt x="253" y="14"/>
                  </a:lnTo>
                  <a:lnTo>
                    <a:pt x="253" y="11"/>
                  </a:lnTo>
                  <a:lnTo>
                    <a:pt x="252" y="10"/>
                  </a:lnTo>
                  <a:lnTo>
                    <a:pt x="250" y="8"/>
                  </a:lnTo>
                  <a:lnTo>
                    <a:pt x="248" y="8"/>
                  </a:lnTo>
                  <a:close/>
                  <a:moveTo>
                    <a:pt x="249" y="0"/>
                  </a:moveTo>
                  <a:lnTo>
                    <a:pt x="253" y="0"/>
                  </a:lnTo>
                  <a:lnTo>
                    <a:pt x="256" y="2"/>
                  </a:lnTo>
                  <a:lnTo>
                    <a:pt x="257" y="3"/>
                  </a:lnTo>
                  <a:lnTo>
                    <a:pt x="258" y="4"/>
                  </a:lnTo>
                  <a:lnTo>
                    <a:pt x="259" y="7"/>
                  </a:lnTo>
                  <a:lnTo>
                    <a:pt x="259" y="11"/>
                  </a:lnTo>
                  <a:lnTo>
                    <a:pt x="258" y="14"/>
                  </a:lnTo>
                  <a:lnTo>
                    <a:pt x="257" y="28"/>
                  </a:lnTo>
                  <a:lnTo>
                    <a:pt x="265" y="24"/>
                  </a:lnTo>
                  <a:lnTo>
                    <a:pt x="274" y="25"/>
                  </a:lnTo>
                  <a:lnTo>
                    <a:pt x="280" y="32"/>
                  </a:lnTo>
                  <a:lnTo>
                    <a:pt x="284" y="40"/>
                  </a:lnTo>
                  <a:lnTo>
                    <a:pt x="293" y="37"/>
                  </a:lnTo>
                  <a:lnTo>
                    <a:pt x="303" y="37"/>
                  </a:lnTo>
                  <a:lnTo>
                    <a:pt x="312" y="44"/>
                  </a:lnTo>
                  <a:lnTo>
                    <a:pt x="317" y="54"/>
                  </a:lnTo>
                  <a:lnTo>
                    <a:pt x="317" y="67"/>
                  </a:lnTo>
                  <a:lnTo>
                    <a:pt x="320" y="66"/>
                  </a:lnTo>
                  <a:lnTo>
                    <a:pt x="324" y="65"/>
                  </a:lnTo>
                  <a:lnTo>
                    <a:pt x="326" y="65"/>
                  </a:lnTo>
                  <a:lnTo>
                    <a:pt x="330" y="66"/>
                  </a:lnTo>
                  <a:lnTo>
                    <a:pt x="333" y="68"/>
                  </a:lnTo>
                  <a:lnTo>
                    <a:pt x="335" y="71"/>
                  </a:lnTo>
                  <a:lnTo>
                    <a:pt x="338" y="65"/>
                  </a:lnTo>
                  <a:lnTo>
                    <a:pt x="339" y="63"/>
                  </a:lnTo>
                  <a:lnTo>
                    <a:pt x="341" y="63"/>
                  </a:lnTo>
                  <a:lnTo>
                    <a:pt x="343" y="63"/>
                  </a:lnTo>
                  <a:lnTo>
                    <a:pt x="354" y="71"/>
                  </a:lnTo>
                  <a:lnTo>
                    <a:pt x="363" y="82"/>
                  </a:lnTo>
                  <a:lnTo>
                    <a:pt x="369" y="93"/>
                  </a:lnTo>
                  <a:lnTo>
                    <a:pt x="379" y="91"/>
                  </a:lnTo>
                  <a:lnTo>
                    <a:pt x="388" y="91"/>
                  </a:lnTo>
                  <a:lnTo>
                    <a:pt x="394" y="96"/>
                  </a:lnTo>
                  <a:lnTo>
                    <a:pt x="398" y="104"/>
                  </a:lnTo>
                  <a:lnTo>
                    <a:pt x="398" y="114"/>
                  </a:lnTo>
                  <a:lnTo>
                    <a:pt x="397" y="118"/>
                  </a:lnTo>
                  <a:lnTo>
                    <a:pt x="397" y="120"/>
                  </a:lnTo>
                  <a:lnTo>
                    <a:pt x="397" y="120"/>
                  </a:lnTo>
                  <a:lnTo>
                    <a:pt x="397" y="120"/>
                  </a:lnTo>
                  <a:lnTo>
                    <a:pt x="398" y="120"/>
                  </a:lnTo>
                  <a:lnTo>
                    <a:pt x="401" y="120"/>
                  </a:lnTo>
                  <a:lnTo>
                    <a:pt x="403" y="120"/>
                  </a:lnTo>
                  <a:lnTo>
                    <a:pt x="407" y="122"/>
                  </a:lnTo>
                  <a:lnTo>
                    <a:pt x="410" y="125"/>
                  </a:lnTo>
                  <a:lnTo>
                    <a:pt x="413" y="130"/>
                  </a:lnTo>
                  <a:lnTo>
                    <a:pt x="413" y="134"/>
                  </a:lnTo>
                  <a:lnTo>
                    <a:pt x="413" y="139"/>
                  </a:lnTo>
                  <a:lnTo>
                    <a:pt x="410" y="143"/>
                  </a:lnTo>
                  <a:lnTo>
                    <a:pt x="414" y="147"/>
                  </a:lnTo>
                  <a:lnTo>
                    <a:pt x="418" y="152"/>
                  </a:lnTo>
                  <a:lnTo>
                    <a:pt x="420" y="158"/>
                  </a:lnTo>
                  <a:lnTo>
                    <a:pt x="420" y="164"/>
                  </a:lnTo>
                  <a:lnTo>
                    <a:pt x="423" y="163"/>
                  </a:lnTo>
                  <a:lnTo>
                    <a:pt x="426" y="164"/>
                  </a:lnTo>
                  <a:lnTo>
                    <a:pt x="427" y="165"/>
                  </a:lnTo>
                  <a:lnTo>
                    <a:pt x="428" y="167"/>
                  </a:lnTo>
                  <a:lnTo>
                    <a:pt x="430" y="168"/>
                  </a:lnTo>
                  <a:lnTo>
                    <a:pt x="431" y="169"/>
                  </a:lnTo>
                  <a:lnTo>
                    <a:pt x="430" y="172"/>
                  </a:lnTo>
                  <a:lnTo>
                    <a:pt x="417" y="190"/>
                  </a:lnTo>
                  <a:lnTo>
                    <a:pt x="398" y="205"/>
                  </a:lnTo>
                  <a:lnTo>
                    <a:pt x="379" y="214"/>
                  </a:lnTo>
                  <a:lnTo>
                    <a:pt x="355" y="220"/>
                  </a:lnTo>
                  <a:lnTo>
                    <a:pt x="331" y="223"/>
                  </a:lnTo>
                  <a:lnTo>
                    <a:pt x="305" y="224"/>
                  </a:lnTo>
                  <a:lnTo>
                    <a:pt x="280" y="223"/>
                  </a:lnTo>
                  <a:lnTo>
                    <a:pt x="256" y="222"/>
                  </a:lnTo>
                  <a:lnTo>
                    <a:pt x="233" y="220"/>
                  </a:lnTo>
                  <a:lnTo>
                    <a:pt x="212" y="218"/>
                  </a:lnTo>
                  <a:lnTo>
                    <a:pt x="167" y="214"/>
                  </a:lnTo>
                  <a:lnTo>
                    <a:pt x="122" y="209"/>
                  </a:lnTo>
                  <a:lnTo>
                    <a:pt x="77" y="202"/>
                  </a:lnTo>
                  <a:lnTo>
                    <a:pt x="53" y="193"/>
                  </a:lnTo>
                  <a:lnTo>
                    <a:pt x="32" y="180"/>
                  </a:lnTo>
                  <a:lnTo>
                    <a:pt x="15" y="163"/>
                  </a:lnTo>
                  <a:lnTo>
                    <a:pt x="0" y="140"/>
                  </a:lnTo>
                  <a:lnTo>
                    <a:pt x="0" y="138"/>
                  </a:lnTo>
                  <a:lnTo>
                    <a:pt x="2" y="137"/>
                  </a:lnTo>
                  <a:lnTo>
                    <a:pt x="3" y="137"/>
                  </a:lnTo>
                  <a:lnTo>
                    <a:pt x="4" y="137"/>
                  </a:lnTo>
                  <a:lnTo>
                    <a:pt x="5" y="137"/>
                  </a:lnTo>
                  <a:lnTo>
                    <a:pt x="55" y="151"/>
                  </a:lnTo>
                  <a:lnTo>
                    <a:pt x="106" y="161"/>
                  </a:lnTo>
                  <a:lnTo>
                    <a:pt x="157" y="168"/>
                  </a:lnTo>
                  <a:lnTo>
                    <a:pt x="208" y="173"/>
                  </a:lnTo>
                  <a:lnTo>
                    <a:pt x="276" y="177"/>
                  </a:lnTo>
                  <a:lnTo>
                    <a:pt x="345" y="175"/>
                  </a:lnTo>
                  <a:lnTo>
                    <a:pt x="413" y="165"/>
                  </a:lnTo>
                  <a:lnTo>
                    <a:pt x="413" y="164"/>
                  </a:lnTo>
                  <a:lnTo>
                    <a:pt x="414" y="164"/>
                  </a:lnTo>
                  <a:lnTo>
                    <a:pt x="413" y="159"/>
                  </a:lnTo>
                  <a:lnTo>
                    <a:pt x="410" y="154"/>
                  </a:lnTo>
                  <a:lnTo>
                    <a:pt x="406" y="150"/>
                  </a:lnTo>
                  <a:lnTo>
                    <a:pt x="402" y="147"/>
                  </a:lnTo>
                  <a:lnTo>
                    <a:pt x="401" y="146"/>
                  </a:lnTo>
                  <a:lnTo>
                    <a:pt x="401" y="144"/>
                  </a:lnTo>
                  <a:lnTo>
                    <a:pt x="401" y="142"/>
                  </a:lnTo>
                  <a:lnTo>
                    <a:pt x="401" y="140"/>
                  </a:lnTo>
                  <a:lnTo>
                    <a:pt x="402" y="135"/>
                  </a:lnTo>
                  <a:lnTo>
                    <a:pt x="401" y="131"/>
                  </a:lnTo>
                  <a:lnTo>
                    <a:pt x="400" y="129"/>
                  </a:lnTo>
                  <a:lnTo>
                    <a:pt x="397" y="126"/>
                  </a:lnTo>
                  <a:lnTo>
                    <a:pt x="394" y="126"/>
                  </a:lnTo>
                  <a:lnTo>
                    <a:pt x="393" y="126"/>
                  </a:lnTo>
                  <a:lnTo>
                    <a:pt x="392" y="126"/>
                  </a:lnTo>
                  <a:lnTo>
                    <a:pt x="392" y="125"/>
                  </a:lnTo>
                  <a:lnTo>
                    <a:pt x="390" y="125"/>
                  </a:lnTo>
                  <a:lnTo>
                    <a:pt x="389" y="125"/>
                  </a:lnTo>
                  <a:lnTo>
                    <a:pt x="389" y="122"/>
                  </a:lnTo>
                  <a:lnTo>
                    <a:pt x="389" y="121"/>
                  </a:lnTo>
                  <a:lnTo>
                    <a:pt x="390" y="116"/>
                  </a:lnTo>
                  <a:lnTo>
                    <a:pt x="392" y="110"/>
                  </a:lnTo>
                  <a:lnTo>
                    <a:pt x="392" y="106"/>
                  </a:lnTo>
                  <a:lnTo>
                    <a:pt x="390" y="104"/>
                  </a:lnTo>
                  <a:lnTo>
                    <a:pt x="388" y="101"/>
                  </a:lnTo>
                  <a:lnTo>
                    <a:pt x="383" y="99"/>
                  </a:lnTo>
                  <a:lnTo>
                    <a:pt x="377" y="99"/>
                  </a:lnTo>
                  <a:lnTo>
                    <a:pt x="371" y="99"/>
                  </a:lnTo>
                  <a:lnTo>
                    <a:pt x="369" y="109"/>
                  </a:lnTo>
                  <a:lnTo>
                    <a:pt x="364" y="120"/>
                  </a:lnTo>
                  <a:lnTo>
                    <a:pt x="364" y="120"/>
                  </a:lnTo>
                  <a:lnTo>
                    <a:pt x="365" y="121"/>
                  </a:lnTo>
                  <a:lnTo>
                    <a:pt x="371" y="126"/>
                  </a:lnTo>
                  <a:lnTo>
                    <a:pt x="372" y="134"/>
                  </a:lnTo>
                  <a:lnTo>
                    <a:pt x="369" y="140"/>
                  </a:lnTo>
                  <a:lnTo>
                    <a:pt x="365" y="146"/>
                  </a:lnTo>
                  <a:lnTo>
                    <a:pt x="363" y="146"/>
                  </a:lnTo>
                  <a:lnTo>
                    <a:pt x="362" y="144"/>
                  </a:lnTo>
                  <a:lnTo>
                    <a:pt x="360" y="142"/>
                  </a:lnTo>
                  <a:lnTo>
                    <a:pt x="362" y="140"/>
                  </a:lnTo>
                  <a:lnTo>
                    <a:pt x="363" y="137"/>
                  </a:lnTo>
                  <a:lnTo>
                    <a:pt x="364" y="133"/>
                  </a:lnTo>
                  <a:lnTo>
                    <a:pt x="363" y="129"/>
                  </a:lnTo>
                  <a:lnTo>
                    <a:pt x="360" y="126"/>
                  </a:lnTo>
                  <a:lnTo>
                    <a:pt x="358" y="125"/>
                  </a:lnTo>
                  <a:lnTo>
                    <a:pt x="352" y="123"/>
                  </a:lnTo>
                  <a:lnTo>
                    <a:pt x="347" y="125"/>
                  </a:lnTo>
                  <a:lnTo>
                    <a:pt x="343" y="126"/>
                  </a:lnTo>
                  <a:lnTo>
                    <a:pt x="339" y="130"/>
                  </a:lnTo>
                  <a:lnTo>
                    <a:pt x="335" y="133"/>
                  </a:lnTo>
                  <a:lnTo>
                    <a:pt x="334" y="134"/>
                  </a:lnTo>
                  <a:lnTo>
                    <a:pt x="333" y="134"/>
                  </a:lnTo>
                  <a:lnTo>
                    <a:pt x="331" y="133"/>
                  </a:lnTo>
                  <a:lnTo>
                    <a:pt x="330" y="131"/>
                  </a:lnTo>
                  <a:lnTo>
                    <a:pt x="326" y="126"/>
                  </a:lnTo>
                  <a:lnTo>
                    <a:pt x="324" y="123"/>
                  </a:lnTo>
                  <a:lnTo>
                    <a:pt x="321" y="122"/>
                  </a:lnTo>
                  <a:lnTo>
                    <a:pt x="320" y="122"/>
                  </a:lnTo>
                  <a:lnTo>
                    <a:pt x="320" y="123"/>
                  </a:lnTo>
                  <a:lnTo>
                    <a:pt x="320" y="127"/>
                  </a:lnTo>
                  <a:lnTo>
                    <a:pt x="318" y="130"/>
                  </a:lnTo>
                  <a:lnTo>
                    <a:pt x="320" y="133"/>
                  </a:lnTo>
                  <a:lnTo>
                    <a:pt x="321" y="134"/>
                  </a:lnTo>
                  <a:lnTo>
                    <a:pt x="321" y="135"/>
                  </a:lnTo>
                  <a:lnTo>
                    <a:pt x="321" y="135"/>
                  </a:lnTo>
                  <a:lnTo>
                    <a:pt x="320" y="137"/>
                  </a:lnTo>
                  <a:lnTo>
                    <a:pt x="316" y="135"/>
                  </a:lnTo>
                  <a:lnTo>
                    <a:pt x="313" y="133"/>
                  </a:lnTo>
                  <a:lnTo>
                    <a:pt x="312" y="130"/>
                  </a:lnTo>
                  <a:lnTo>
                    <a:pt x="312" y="126"/>
                  </a:lnTo>
                  <a:lnTo>
                    <a:pt x="313" y="123"/>
                  </a:lnTo>
                  <a:lnTo>
                    <a:pt x="314" y="120"/>
                  </a:lnTo>
                  <a:lnTo>
                    <a:pt x="317" y="118"/>
                  </a:lnTo>
                  <a:lnTo>
                    <a:pt x="320" y="117"/>
                  </a:lnTo>
                  <a:lnTo>
                    <a:pt x="320" y="116"/>
                  </a:lnTo>
                  <a:lnTo>
                    <a:pt x="320" y="114"/>
                  </a:lnTo>
                  <a:lnTo>
                    <a:pt x="333" y="76"/>
                  </a:lnTo>
                  <a:lnTo>
                    <a:pt x="330" y="75"/>
                  </a:lnTo>
                  <a:lnTo>
                    <a:pt x="329" y="72"/>
                  </a:lnTo>
                  <a:lnTo>
                    <a:pt x="328" y="71"/>
                  </a:lnTo>
                  <a:lnTo>
                    <a:pt x="325" y="70"/>
                  </a:lnTo>
                  <a:lnTo>
                    <a:pt x="321" y="71"/>
                  </a:lnTo>
                  <a:lnTo>
                    <a:pt x="318" y="72"/>
                  </a:lnTo>
                  <a:lnTo>
                    <a:pt x="316" y="75"/>
                  </a:lnTo>
                  <a:lnTo>
                    <a:pt x="316" y="78"/>
                  </a:lnTo>
                  <a:lnTo>
                    <a:pt x="314" y="79"/>
                  </a:lnTo>
                  <a:lnTo>
                    <a:pt x="313" y="80"/>
                  </a:lnTo>
                  <a:lnTo>
                    <a:pt x="312" y="79"/>
                  </a:lnTo>
                  <a:lnTo>
                    <a:pt x="311" y="82"/>
                  </a:lnTo>
                  <a:lnTo>
                    <a:pt x="309" y="83"/>
                  </a:lnTo>
                  <a:lnTo>
                    <a:pt x="307" y="82"/>
                  </a:lnTo>
                  <a:lnTo>
                    <a:pt x="305" y="80"/>
                  </a:lnTo>
                  <a:lnTo>
                    <a:pt x="304" y="79"/>
                  </a:lnTo>
                  <a:lnTo>
                    <a:pt x="305" y="76"/>
                  </a:lnTo>
                  <a:lnTo>
                    <a:pt x="309" y="65"/>
                  </a:lnTo>
                  <a:lnTo>
                    <a:pt x="308" y="53"/>
                  </a:lnTo>
                  <a:lnTo>
                    <a:pt x="304" y="46"/>
                  </a:lnTo>
                  <a:lnTo>
                    <a:pt x="296" y="44"/>
                  </a:lnTo>
                  <a:lnTo>
                    <a:pt x="290" y="46"/>
                  </a:lnTo>
                  <a:lnTo>
                    <a:pt x="283" y="50"/>
                  </a:lnTo>
                  <a:lnTo>
                    <a:pt x="280" y="51"/>
                  </a:lnTo>
                  <a:lnTo>
                    <a:pt x="279" y="51"/>
                  </a:lnTo>
                  <a:lnTo>
                    <a:pt x="278" y="50"/>
                  </a:lnTo>
                  <a:lnTo>
                    <a:pt x="276" y="49"/>
                  </a:lnTo>
                  <a:lnTo>
                    <a:pt x="276" y="46"/>
                  </a:lnTo>
                  <a:lnTo>
                    <a:pt x="278" y="41"/>
                  </a:lnTo>
                  <a:lnTo>
                    <a:pt x="278" y="37"/>
                  </a:lnTo>
                  <a:lnTo>
                    <a:pt x="275" y="33"/>
                  </a:lnTo>
                  <a:lnTo>
                    <a:pt x="271" y="32"/>
                  </a:lnTo>
                  <a:lnTo>
                    <a:pt x="267" y="31"/>
                  </a:lnTo>
                  <a:lnTo>
                    <a:pt x="263" y="31"/>
                  </a:lnTo>
                  <a:lnTo>
                    <a:pt x="261" y="32"/>
                  </a:lnTo>
                  <a:lnTo>
                    <a:pt x="258" y="33"/>
                  </a:lnTo>
                  <a:lnTo>
                    <a:pt x="256" y="36"/>
                  </a:lnTo>
                  <a:lnTo>
                    <a:pt x="253" y="63"/>
                  </a:lnTo>
                  <a:lnTo>
                    <a:pt x="252" y="65"/>
                  </a:lnTo>
                  <a:lnTo>
                    <a:pt x="252" y="65"/>
                  </a:lnTo>
                  <a:lnTo>
                    <a:pt x="254" y="68"/>
                  </a:lnTo>
                  <a:lnTo>
                    <a:pt x="256" y="74"/>
                  </a:lnTo>
                  <a:lnTo>
                    <a:pt x="256" y="79"/>
                  </a:lnTo>
                  <a:lnTo>
                    <a:pt x="254" y="82"/>
                  </a:lnTo>
                  <a:lnTo>
                    <a:pt x="253" y="82"/>
                  </a:lnTo>
                  <a:lnTo>
                    <a:pt x="252" y="83"/>
                  </a:lnTo>
                  <a:lnTo>
                    <a:pt x="250" y="82"/>
                  </a:lnTo>
                  <a:lnTo>
                    <a:pt x="249" y="80"/>
                  </a:lnTo>
                  <a:lnTo>
                    <a:pt x="245" y="72"/>
                  </a:lnTo>
                  <a:lnTo>
                    <a:pt x="240" y="67"/>
                  </a:lnTo>
                  <a:lnTo>
                    <a:pt x="232" y="65"/>
                  </a:lnTo>
                  <a:lnTo>
                    <a:pt x="224" y="68"/>
                  </a:lnTo>
                  <a:lnTo>
                    <a:pt x="223" y="70"/>
                  </a:lnTo>
                  <a:lnTo>
                    <a:pt x="220" y="70"/>
                  </a:lnTo>
                  <a:lnTo>
                    <a:pt x="219" y="68"/>
                  </a:lnTo>
                  <a:lnTo>
                    <a:pt x="218" y="67"/>
                  </a:lnTo>
                  <a:lnTo>
                    <a:pt x="218" y="66"/>
                  </a:lnTo>
                  <a:lnTo>
                    <a:pt x="219" y="62"/>
                  </a:lnTo>
                  <a:lnTo>
                    <a:pt x="218" y="58"/>
                  </a:lnTo>
                  <a:lnTo>
                    <a:pt x="216" y="55"/>
                  </a:lnTo>
                  <a:lnTo>
                    <a:pt x="214" y="53"/>
                  </a:lnTo>
                  <a:lnTo>
                    <a:pt x="210" y="53"/>
                  </a:lnTo>
                  <a:lnTo>
                    <a:pt x="207" y="53"/>
                  </a:lnTo>
                  <a:lnTo>
                    <a:pt x="203" y="54"/>
                  </a:lnTo>
                  <a:lnTo>
                    <a:pt x="201" y="57"/>
                  </a:lnTo>
                  <a:lnTo>
                    <a:pt x="199" y="57"/>
                  </a:lnTo>
                  <a:lnTo>
                    <a:pt x="198" y="57"/>
                  </a:lnTo>
                  <a:lnTo>
                    <a:pt x="197" y="54"/>
                  </a:lnTo>
                  <a:lnTo>
                    <a:pt x="195" y="51"/>
                  </a:lnTo>
                  <a:lnTo>
                    <a:pt x="195" y="49"/>
                  </a:lnTo>
                  <a:lnTo>
                    <a:pt x="194" y="45"/>
                  </a:lnTo>
                  <a:lnTo>
                    <a:pt x="193" y="41"/>
                  </a:lnTo>
                  <a:lnTo>
                    <a:pt x="191" y="38"/>
                  </a:lnTo>
                  <a:lnTo>
                    <a:pt x="187" y="36"/>
                  </a:lnTo>
                  <a:lnTo>
                    <a:pt x="184" y="34"/>
                  </a:lnTo>
                  <a:lnTo>
                    <a:pt x="181" y="34"/>
                  </a:lnTo>
                  <a:lnTo>
                    <a:pt x="177" y="36"/>
                  </a:lnTo>
                  <a:lnTo>
                    <a:pt x="174" y="38"/>
                  </a:lnTo>
                  <a:lnTo>
                    <a:pt x="173" y="41"/>
                  </a:lnTo>
                  <a:lnTo>
                    <a:pt x="170" y="45"/>
                  </a:lnTo>
                  <a:lnTo>
                    <a:pt x="172" y="48"/>
                  </a:lnTo>
                  <a:lnTo>
                    <a:pt x="172" y="49"/>
                  </a:lnTo>
                  <a:lnTo>
                    <a:pt x="170" y="50"/>
                  </a:lnTo>
                  <a:lnTo>
                    <a:pt x="168" y="50"/>
                  </a:lnTo>
                  <a:lnTo>
                    <a:pt x="167" y="49"/>
                  </a:lnTo>
                  <a:lnTo>
                    <a:pt x="161" y="41"/>
                  </a:lnTo>
                  <a:lnTo>
                    <a:pt x="153" y="34"/>
                  </a:lnTo>
                  <a:lnTo>
                    <a:pt x="144" y="32"/>
                  </a:lnTo>
                  <a:lnTo>
                    <a:pt x="134" y="34"/>
                  </a:lnTo>
                  <a:lnTo>
                    <a:pt x="129" y="41"/>
                  </a:lnTo>
                  <a:lnTo>
                    <a:pt x="127" y="49"/>
                  </a:lnTo>
                  <a:lnTo>
                    <a:pt x="130" y="58"/>
                  </a:lnTo>
                  <a:lnTo>
                    <a:pt x="134" y="66"/>
                  </a:lnTo>
                  <a:lnTo>
                    <a:pt x="135" y="67"/>
                  </a:lnTo>
                  <a:lnTo>
                    <a:pt x="135" y="68"/>
                  </a:lnTo>
                  <a:lnTo>
                    <a:pt x="134" y="70"/>
                  </a:lnTo>
                  <a:lnTo>
                    <a:pt x="131" y="71"/>
                  </a:lnTo>
                  <a:lnTo>
                    <a:pt x="130" y="70"/>
                  </a:lnTo>
                  <a:lnTo>
                    <a:pt x="122" y="66"/>
                  </a:lnTo>
                  <a:lnTo>
                    <a:pt x="114" y="67"/>
                  </a:lnTo>
                  <a:lnTo>
                    <a:pt x="109" y="72"/>
                  </a:lnTo>
                  <a:lnTo>
                    <a:pt x="105" y="80"/>
                  </a:lnTo>
                  <a:lnTo>
                    <a:pt x="105" y="80"/>
                  </a:lnTo>
                  <a:lnTo>
                    <a:pt x="104" y="82"/>
                  </a:lnTo>
                  <a:lnTo>
                    <a:pt x="110" y="92"/>
                  </a:lnTo>
                  <a:lnTo>
                    <a:pt x="113" y="106"/>
                  </a:lnTo>
                  <a:lnTo>
                    <a:pt x="112" y="118"/>
                  </a:lnTo>
                  <a:lnTo>
                    <a:pt x="105" y="130"/>
                  </a:lnTo>
                  <a:lnTo>
                    <a:pt x="105" y="130"/>
                  </a:lnTo>
                  <a:lnTo>
                    <a:pt x="104" y="130"/>
                  </a:lnTo>
                  <a:lnTo>
                    <a:pt x="102" y="131"/>
                  </a:lnTo>
                  <a:lnTo>
                    <a:pt x="102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6" y="130"/>
                  </a:lnTo>
                  <a:lnTo>
                    <a:pt x="95" y="127"/>
                  </a:lnTo>
                  <a:lnTo>
                    <a:pt x="92" y="126"/>
                  </a:lnTo>
                  <a:lnTo>
                    <a:pt x="89" y="125"/>
                  </a:lnTo>
                  <a:lnTo>
                    <a:pt x="85" y="123"/>
                  </a:lnTo>
                  <a:lnTo>
                    <a:pt x="80" y="125"/>
                  </a:lnTo>
                  <a:lnTo>
                    <a:pt x="76" y="126"/>
                  </a:lnTo>
                  <a:lnTo>
                    <a:pt x="74" y="127"/>
                  </a:lnTo>
                  <a:lnTo>
                    <a:pt x="72" y="127"/>
                  </a:lnTo>
                  <a:lnTo>
                    <a:pt x="71" y="126"/>
                  </a:lnTo>
                  <a:lnTo>
                    <a:pt x="70" y="125"/>
                  </a:lnTo>
                  <a:lnTo>
                    <a:pt x="70" y="121"/>
                  </a:lnTo>
                  <a:lnTo>
                    <a:pt x="68" y="120"/>
                  </a:lnTo>
                  <a:lnTo>
                    <a:pt x="66" y="118"/>
                  </a:lnTo>
                  <a:lnTo>
                    <a:pt x="62" y="118"/>
                  </a:lnTo>
                  <a:lnTo>
                    <a:pt x="60" y="120"/>
                  </a:lnTo>
                  <a:lnTo>
                    <a:pt x="59" y="118"/>
                  </a:lnTo>
                  <a:lnTo>
                    <a:pt x="59" y="117"/>
                  </a:lnTo>
                  <a:lnTo>
                    <a:pt x="60" y="116"/>
                  </a:lnTo>
                  <a:lnTo>
                    <a:pt x="63" y="114"/>
                  </a:lnTo>
                  <a:lnTo>
                    <a:pt x="66" y="114"/>
                  </a:lnTo>
                  <a:lnTo>
                    <a:pt x="67" y="113"/>
                  </a:lnTo>
                  <a:lnTo>
                    <a:pt x="74" y="108"/>
                  </a:lnTo>
                  <a:lnTo>
                    <a:pt x="72" y="106"/>
                  </a:lnTo>
                  <a:lnTo>
                    <a:pt x="71" y="103"/>
                  </a:lnTo>
                  <a:lnTo>
                    <a:pt x="71" y="101"/>
                  </a:lnTo>
                  <a:lnTo>
                    <a:pt x="70" y="100"/>
                  </a:lnTo>
                  <a:lnTo>
                    <a:pt x="67" y="99"/>
                  </a:lnTo>
                  <a:lnTo>
                    <a:pt x="63" y="99"/>
                  </a:lnTo>
                  <a:lnTo>
                    <a:pt x="59" y="99"/>
                  </a:lnTo>
                  <a:lnTo>
                    <a:pt x="57" y="99"/>
                  </a:lnTo>
                  <a:lnTo>
                    <a:pt x="55" y="100"/>
                  </a:lnTo>
                  <a:lnTo>
                    <a:pt x="54" y="101"/>
                  </a:lnTo>
                  <a:lnTo>
                    <a:pt x="51" y="104"/>
                  </a:lnTo>
                  <a:lnTo>
                    <a:pt x="47" y="110"/>
                  </a:lnTo>
                  <a:lnTo>
                    <a:pt x="46" y="118"/>
                  </a:lnTo>
                  <a:lnTo>
                    <a:pt x="50" y="126"/>
                  </a:lnTo>
                  <a:lnTo>
                    <a:pt x="51" y="127"/>
                  </a:lnTo>
                  <a:lnTo>
                    <a:pt x="51" y="130"/>
                  </a:lnTo>
                  <a:lnTo>
                    <a:pt x="50" y="131"/>
                  </a:lnTo>
                  <a:lnTo>
                    <a:pt x="47" y="131"/>
                  </a:lnTo>
                  <a:lnTo>
                    <a:pt x="45" y="131"/>
                  </a:lnTo>
                  <a:lnTo>
                    <a:pt x="42" y="129"/>
                  </a:lnTo>
                  <a:lnTo>
                    <a:pt x="40" y="129"/>
                  </a:lnTo>
                  <a:lnTo>
                    <a:pt x="38" y="130"/>
                  </a:lnTo>
                  <a:lnTo>
                    <a:pt x="36" y="131"/>
                  </a:lnTo>
                  <a:lnTo>
                    <a:pt x="34" y="134"/>
                  </a:lnTo>
                  <a:lnTo>
                    <a:pt x="34" y="135"/>
                  </a:lnTo>
                  <a:lnTo>
                    <a:pt x="34" y="138"/>
                  </a:lnTo>
                  <a:lnTo>
                    <a:pt x="37" y="140"/>
                  </a:lnTo>
                  <a:lnTo>
                    <a:pt x="40" y="143"/>
                  </a:lnTo>
                  <a:lnTo>
                    <a:pt x="41" y="143"/>
                  </a:lnTo>
                  <a:lnTo>
                    <a:pt x="41" y="144"/>
                  </a:lnTo>
                  <a:lnTo>
                    <a:pt x="41" y="146"/>
                  </a:lnTo>
                  <a:lnTo>
                    <a:pt x="40" y="146"/>
                  </a:lnTo>
                  <a:lnTo>
                    <a:pt x="34" y="144"/>
                  </a:lnTo>
                  <a:lnTo>
                    <a:pt x="30" y="142"/>
                  </a:lnTo>
                  <a:lnTo>
                    <a:pt x="28" y="138"/>
                  </a:lnTo>
                  <a:lnTo>
                    <a:pt x="28" y="134"/>
                  </a:lnTo>
                  <a:lnTo>
                    <a:pt x="28" y="129"/>
                  </a:lnTo>
                  <a:lnTo>
                    <a:pt x="30" y="126"/>
                  </a:lnTo>
                  <a:lnTo>
                    <a:pt x="33" y="123"/>
                  </a:lnTo>
                  <a:lnTo>
                    <a:pt x="36" y="122"/>
                  </a:lnTo>
                  <a:lnTo>
                    <a:pt x="40" y="122"/>
                  </a:lnTo>
                  <a:lnTo>
                    <a:pt x="40" y="110"/>
                  </a:lnTo>
                  <a:lnTo>
                    <a:pt x="45" y="100"/>
                  </a:lnTo>
                  <a:lnTo>
                    <a:pt x="51" y="92"/>
                  </a:lnTo>
                  <a:lnTo>
                    <a:pt x="60" y="88"/>
                  </a:lnTo>
                  <a:lnTo>
                    <a:pt x="68" y="88"/>
                  </a:lnTo>
                  <a:lnTo>
                    <a:pt x="74" y="93"/>
                  </a:lnTo>
                  <a:lnTo>
                    <a:pt x="79" y="101"/>
                  </a:lnTo>
                  <a:lnTo>
                    <a:pt x="81" y="96"/>
                  </a:lnTo>
                  <a:lnTo>
                    <a:pt x="85" y="89"/>
                  </a:lnTo>
                  <a:lnTo>
                    <a:pt x="87" y="83"/>
                  </a:lnTo>
                  <a:lnTo>
                    <a:pt x="89" y="76"/>
                  </a:lnTo>
                  <a:lnTo>
                    <a:pt x="91" y="75"/>
                  </a:lnTo>
                  <a:lnTo>
                    <a:pt x="92" y="75"/>
                  </a:lnTo>
                  <a:lnTo>
                    <a:pt x="93" y="75"/>
                  </a:lnTo>
                  <a:lnTo>
                    <a:pt x="93" y="74"/>
                  </a:lnTo>
                  <a:lnTo>
                    <a:pt x="95" y="74"/>
                  </a:lnTo>
                  <a:lnTo>
                    <a:pt x="98" y="76"/>
                  </a:lnTo>
                  <a:lnTo>
                    <a:pt x="101" y="79"/>
                  </a:lnTo>
                  <a:lnTo>
                    <a:pt x="104" y="70"/>
                  </a:lnTo>
                  <a:lnTo>
                    <a:pt x="109" y="65"/>
                  </a:lnTo>
                  <a:lnTo>
                    <a:pt x="115" y="61"/>
                  </a:lnTo>
                  <a:lnTo>
                    <a:pt x="123" y="61"/>
                  </a:lnTo>
                  <a:lnTo>
                    <a:pt x="121" y="51"/>
                  </a:lnTo>
                  <a:lnTo>
                    <a:pt x="121" y="42"/>
                  </a:lnTo>
                  <a:lnTo>
                    <a:pt x="125" y="34"/>
                  </a:lnTo>
                  <a:lnTo>
                    <a:pt x="134" y="28"/>
                  </a:lnTo>
                  <a:lnTo>
                    <a:pt x="147" y="25"/>
                  </a:lnTo>
                  <a:lnTo>
                    <a:pt x="159" y="29"/>
                  </a:lnTo>
                  <a:lnTo>
                    <a:pt x="168" y="38"/>
                  </a:lnTo>
                  <a:lnTo>
                    <a:pt x="170" y="33"/>
                  </a:lnTo>
                  <a:lnTo>
                    <a:pt x="174" y="31"/>
                  </a:lnTo>
                  <a:lnTo>
                    <a:pt x="180" y="28"/>
                  </a:lnTo>
                  <a:lnTo>
                    <a:pt x="186" y="28"/>
                  </a:lnTo>
                  <a:lnTo>
                    <a:pt x="190" y="29"/>
                  </a:lnTo>
                  <a:lnTo>
                    <a:pt x="194" y="31"/>
                  </a:lnTo>
                  <a:lnTo>
                    <a:pt x="197" y="34"/>
                  </a:lnTo>
                  <a:lnTo>
                    <a:pt x="199" y="37"/>
                  </a:lnTo>
                  <a:lnTo>
                    <a:pt x="202" y="42"/>
                  </a:lnTo>
                  <a:lnTo>
                    <a:pt x="207" y="27"/>
                  </a:lnTo>
                  <a:lnTo>
                    <a:pt x="219" y="14"/>
                  </a:lnTo>
                  <a:lnTo>
                    <a:pt x="235" y="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27"/>
            <p:cNvSpPr>
              <a:spLocks/>
            </p:cNvSpPr>
            <p:nvPr/>
          </p:nvSpPr>
          <p:spPr bwMode="auto">
            <a:xfrm>
              <a:off x="5181600" y="431800"/>
              <a:ext cx="14288" cy="11113"/>
            </a:xfrm>
            <a:custGeom>
              <a:avLst/>
              <a:gdLst>
                <a:gd name="T0" fmla="*/ 1 w 9"/>
                <a:gd name="T1" fmla="*/ 0 h 7"/>
                <a:gd name="T2" fmla="*/ 1 w 9"/>
                <a:gd name="T3" fmla="*/ 0 h 7"/>
                <a:gd name="T4" fmla="*/ 4 w 9"/>
                <a:gd name="T5" fmla="*/ 2 h 7"/>
                <a:gd name="T6" fmla="*/ 7 w 9"/>
                <a:gd name="T7" fmla="*/ 2 h 7"/>
                <a:gd name="T8" fmla="*/ 8 w 9"/>
                <a:gd name="T9" fmla="*/ 3 h 7"/>
                <a:gd name="T10" fmla="*/ 9 w 9"/>
                <a:gd name="T11" fmla="*/ 4 h 7"/>
                <a:gd name="T12" fmla="*/ 9 w 9"/>
                <a:gd name="T13" fmla="*/ 6 h 7"/>
                <a:gd name="T14" fmla="*/ 8 w 9"/>
                <a:gd name="T15" fmla="*/ 6 h 7"/>
                <a:gd name="T16" fmla="*/ 7 w 9"/>
                <a:gd name="T17" fmla="*/ 7 h 7"/>
                <a:gd name="T18" fmla="*/ 4 w 9"/>
                <a:gd name="T19" fmla="*/ 6 h 7"/>
                <a:gd name="T20" fmla="*/ 0 w 9"/>
                <a:gd name="T21" fmla="*/ 3 h 7"/>
                <a:gd name="T22" fmla="*/ 0 w 9"/>
                <a:gd name="T23" fmla="*/ 2 h 7"/>
                <a:gd name="T24" fmla="*/ 0 w 9"/>
                <a:gd name="T25" fmla="*/ 0 h 7"/>
                <a:gd name="T26" fmla="*/ 1 w 9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7">
                  <a:moveTo>
                    <a:pt x="1" y="0"/>
                  </a:moveTo>
                  <a:lnTo>
                    <a:pt x="1" y="0"/>
                  </a:lnTo>
                  <a:lnTo>
                    <a:pt x="4" y="2"/>
                  </a:lnTo>
                  <a:lnTo>
                    <a:pt x="7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7" y="7"/>
                  </a:lnTo>
                  <a:lnTo>
                    <a:pt x="4" y="6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28"/>
            <p:cNvSpPr>
              <a:spLocks/>
            </p:cNvSpPr>
            <p:nvPr/>
          </p:nvSpPr>
          <p:spPr bwMode="auto">
            <a:xfrm>
              <a:off x="5176838" y="450850"/>
              <a:ext cx="17463" cy="7938"/>
            </a:xfrm>
            <a:custGeom>
              <a:avLst/>
              <a:gdLst>
                <a:gd name="T0" fmla="*/ 2 w 11"/>
                <a:gd name="T1" fmla="*/ 0 h 5"/>
                <a:gd name="T2" fmla="*/ 3 w 11"/>
                <a:gd name="T3" fmla="*/ 0 h 5"/>
                <a:gd name="T4" fmla="*/ 6 w 11"/>
                <a:gd name="T5" fmla="*/ 1 h 5"/>
                <a:gd name="T6" fmla="*/ 8 w 11"/>
                <a:gd name="T7" fmla="*/ 0 h 5"/>
                <a:gd name="T8" fmla="*/ 10 w 11"/>
                <a:gd name="T9" fmla="*/ 0 h 5"/>
                <a:gd name="T10" fmla="*/ 11 w 11"/>
                <a:gd name="T11" fmla="*/ 1 h 5"/>
                <a:gd name="T12" fmla="*/ 10 w 11"/>
                <a:gd name="T13" fmla="*/ 3 h 5"/>
                <a:gd name="T14" fmla="*/ 8 w 11"/>
                <a:gd name="T15" fmla="*/ 4 h 5"/>
                <a:gd name="T16" fmla="*/ 6 w 11"/>
                <a:gd name="T17" fmla="*/ 5 h 5"/>
                <a:gd name="T18" fmla="*/ 3 w 11"/>
                <a:gd name="T19" fmla="*/ 4 h 5"/>
                <a:gd name="T20" fmla="*/ 0 w 11"/>
                <a:gd name="T21" fmla="*/ 3 h 5"/>
                <a:gd name="T22" fmla="*/ 0 w 11"/>
                <a:gd name="T23" fmla="*/ 3 h 5"/>
                <a:gd name="T24" fmla="*/ 0 w 11"/>
                <a:gd name="T25" fmla="*/ 1 h 5"/>
                <a:gd name="T26" fmla="*/ 2 w 11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5">
                  <a:moveTo>
                    <a:pt x="2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0" y="3"/>
                  </a:lnTo>
                  <a:lnTo>
                    <a:pt x="8" y="4"/>
                  </a:lnTo>
                  <a:lnTo>
                    <a:pt x="6" y="5"/>
                  </a:lnTo>
                  <a:lnTo>
                    <a:pt x="3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29"/>
            <p:cNvSpPr>
              <a:spLocks/>
            </p:cNvSpPr>
            <p:nvPr/>
          </p:nvSpPr>
          <p:spPr bwMode="auto">
            <a:xfrm>
              <a:off x="5029200" y="476250"/>
              <a:ext cx="66675" cy="39688"/>
            </a:xfrm>
            <a:custGeom>
              <a:avLst/>
              <a:gdLst>
                <a:gd name="T0" fmla="*/ 32 w 42"/>
                <a:gd name="T1" fmla="*/ 0 h 25"/>
                <a:gd name="T2" fmla="*/ 36 w 42"/>
                <a:gd name="T3" fmla="*/ 2 h 25"/>
                <a:gd name="T4" fmla="*/ 38 w 42"/>
                <a:gd name="T5" fmla="*/ 5 h 25"/>
                <a:gd name="T6" fmla="*/ 41 w 42"/>
                <a:gd name="T7" fmla="*/ 9 h 25"/>
                <a:gd name="T8" fmla="*/ 42 w 42"/>
                <a:gd name="T9" fmla="*/ 13 h 25"/>
                <a:gd name="T10" fmla="*/ 41 w 42"/>
                <a:gd name="T11" fmla="*/ 17 h 25"/>
                <a:gd name="T12" fmla="*/ 41 w 42"/>
                <a:gd name="T13" fmla="*/ 18 h 25"/>
                <a:gd name="T14" fmla="*/ 40 w 42"/>
                <a:gd name="T15" fmla="*/ 18 h 25"/>
                <a:gd name="T16" fmla="*/ 38 w 42"/>
                <a:gd name="T17" fmla="*/ 18 h 25"/>
                <a:gd name="T18" fmla="*/ 37 w 42"/>
                <a:gd name="T19" fmla="*/ 17 h 25"/>
                <a:gd name="T20" fmla="*/ 37 w 42"/>
                <a:gd name="T21" fmla="*/ 15 h 25"/>
                <a:gd name="T22" fmla="*/ 37 w 42"/>
                <a:gd name="T23" fmla="*/ 13 h 25"/>
                <a:gd name="T24" fmla="*/ 36 w 42"/>
                <a:gd name="T25" fmla="*/ 9 h 25"/>
                <a:gd name="T26" fmla="*/ 34 w 42"/>
                <a:gd name="T27" fmla="*/ 8 h 25"/>
                <a:gd name="T28" fmla="*/ 32 w 42"/>
                <a:gd name="T29" fmla="*/ 6 h 25"/>
                <a:gd name="T30" fmla="*/ 29 w 42"/>
                <a:gd name="T31" fmla="*/ 5 h 25"/>
                <a:gd name="T32" fmla="*/ 27 w 42"/>
                <a:gd name="T33" fmla="*/ 8 h 25"/>
                <a:gd name="T34" fmla="*/ 24 w 42"/>
                <a:gd name="T35" fmla="*/ 9 h 25"/>
                <a:gd name="T36" fmla="*/ 24 w 42"/>
                <a:gd name="T37" fmla="*/ 12 h 25"/>
                <a:gd name="T38" fmla="*/ 24 w 42"/>
                <a:gd name="T39" fmla="*/ 14 h 25"/>
                <a:gd name="T40" fmla="*/ 25 w 42"/>
                <a:gd name="T41" fmla="*/ 17 h 25"/>
                <a:gd name="T42" fmla="*/ 25 w 42"/>
                <a:gd name="T43" fmla="*/ 19 h 25"/>
                <a:gd name="T44" fmla="*/ 24 w 42"/>
                <a:gd name="T45" fmla="*/ 21 h 25"/>
                <a:gd name="T46" fmla="*/ 23 w 42"/>
                <a:gd name="T47" fmla="*/ 21 h 25"/>
                <a:gd name="T48" fmla="*/ 21 w 42"/>
                <a:gd name="T49" fmla="*/ 21 h 25"/>
                <a:gd name="T50" fmla="*/ 17 w 42"/>
                <a:gd name="T51" fmla="*/ 17 h 25"/>
                <a:gd name="T52" fmla="*/ 15 w 42"/>
                <a:gd name="T53" fmla="*/ 15 h 25"/>
                <a:gd name="T54" fmla="*/ 12 w 42"/>
                <a:gd name="T55" fmla="*/ 14 h 25"/>
                <a:gd name="T56" fmla="*/ 10 w 42"/>
                <a:gd name="T57" fmla="*/ 14 h 25"/>
                <a:gd name="T58" fmla="*/ 8 w 42"/>
                <a:gd name="T59" fmla="*/ 22 h 25"/>
                <a:gd name="T60" fmla="*/ 10 w 42"/>
                <a:gd name="T61" fmla="*/ 22 h 25"/>
                <a:gd name="T62" fmla="*/ 10 w 42"/>
                <a:gd name="T63" fmla="*/ 23 h 25"/>
                <a:gd name="T64" fmla="*/ 10 w 42"/>
                <a:gd name="T65" fmla="*/ 23 h 25"/>
                <a:gd name="T66" fmla="*/ 8 w 42"/>
                <a:gd name="T67" fmla="*/ 25 h 25"/>
                <a:gd name="T68" fmla="*/ 6 w 42"/>
                <a:gd name="T69" fmla="*/ 25 h 25"/>
                <a:gd name="T70" fmla="*/ 3 w 42"/>
                <a:gd name="T71" fmla="*/ 23 h 25"/>
                <a:gd name="T72" fmla="*/ 2 w 42"/>
                <a:gd name="T73" fmla="*/ 21 h 25"/>
                <a:gd name="T74" fmla="*/ 0 w 42"/>
                <a:gd name="T75" fmla="*/ 18 h 25"/>
                <a:gd name="T76" fmla="*/ 0 w 42"/>
                <a:gd name="T77" fmla="*/ 15 h 25"/>
                <a:gd name="T78" fmla="*/ 2 w 42"/>
                <a:gd name="T79" fmla="*/ 13 h 25"/>
                <a:gd name="T80" fmla="*/ 4 w 42"/>
                <a:gd name="T81" fmla="*/ 10 h 25"/>
                <a:gd name="T82" fmla="*/ 8 w 42"/>
                <a:gd name="T83" fmla="*/ 9 h 25"/>
                <a:gd name="T84" fmla="*/ 12 w 42"/>
                <a:gd name="T85" fmla="*/ 9 h 25"/>
                <a:gd name="T86" fmla="*/ 15 w 42"/>
                <a:gd name="T87" fmla="*/ 10 h 25"/>
                <a:gd name="T88" fmla="*/ 19 w 42"/>
                <a:gd name="T89" fmla="*/ 12 h 25"/>
                <a:gd name="T90" fmla="*/ 19 w 42"/>
                <a:gd name="T91" fmla="*/ 8 h 25"/>
                <a:gd name="T92" fmla="*/ 21 w 42"/>
                <a:gd name="T93" fmla="*/ 5 h 25"/>
                <a:gd name="T94" fmla="*/ 24 w 42"/>
                <a:gd name="T95" fmla="*/ 2 h 25"/>
                <a:gd name="T96" fmla="*/ 28 w 42"/>
                <a:gd name="T97" fmla="*/ 1 h 25"/>
                <a:gd name="T98" fmla="*/ 32 w 42"/>
                <a:gd name="T9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" h="25">
                  <a:moveTo>
                    <a:pt x="32" y="0"/>
                  </a:moveTo>
                  <a:lnTo>
                    <a:pt x="36" y="2"/>
                  </a:lnTo>
                  <a:lnTo>
                    <a:pt x="38" y="5"/>
                  </a:lnTo>
                  <a:lnTo>
                    <a:pt x="41" y="9"/>
                  </a:lnTo>
                  <a:lnTo>
                    <a:pt x="42" y="13"/>
                  </a:lnTo>
                  <a:lnTo>
                    <a:pt x="41" y="17"/>
                  </a:lnTo>
                  <a:lnTo>
                    <a:pt x="41" y="18"/>
                  </a:lnTo>
                  <a:lnTo>
                    <a:pt x="40" y="18"/>
                  </a:lnTo>
                  <a:lnTo>
                    <a:pt x="38" y="18"/>
                  </a:lnTo>
                  <a:lnTo>
                    <a:pt x="37" y="17"/>
                  </a:lnTo>
                  <a:lnTo>
                    <a:pt x="37" y="15"/>
                  </a:lnTo>
                  <a:lnTo>
                    <a:pt x="37" y="13"/>
                  </a:lnTo>
                  <a:lnTo>
                    <a:pt x="36" y="9"/>
                  </a:lnTo>
                  <a:lnTo>
                    <a:pt x="34" y="8"/>
                  </a:lnTo>
                  <a:lnTo>
                    <a:pt x="32" y="6"/>
                  </a:lnTo>
                  <a:lnTo>
                    <a:pt x="29" y="5"/>
                  </a:lnTo>
                  <a:lnTo>
                    <a:pt x="27" y="8"/>
                  </a:lnTo>
                  <a:lnTo>
                    <a:pt x="24" y="9"/>
                  </a:lnTo>
                  <a:lnTo>
                    <a:pt x="24" y="12"/>
                  </a:lnTo>
                  <a:lnTo>
                    <a:pt x="24" y="14"/>
                  </a:lnTo>
                  <a:lnTo>
                    <a:pt x="25" y="17"/>
                  </a:lnTo>
                  <a:lnTo>
                    <a:pt x="25" y="19"/>
                  </a:lnTo>
                  <a:lnTo>
                    <a:pt x="24" y="21"/>
                  </a:lnTo>
                  <a:lnTo>
                    <a:pt x="23" y="21"/>
                  </a:lnTo>
                  <a:lnTo>
                    <a:pt x="21" y="21"/>
                  </a:lnTo>
                  <a:lnTo>
                    <a:pt x="17" y="17"/>
                  </a:lnTo>
                  <a:lnTo>
                    <a:pt x="15" y="15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8" y="25"/>
                  </a:lnTo>
                  <a:lnTo>
                    <a:pt x="6" y="25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2" y="13"/>
                  </a:lnTo>
                  <a:lnTo>
                    <a:pt x="4" y="10"/>
                  </a:lnTo>
                  <a:lnTo>
                    <a:pt x="8" y="9"/>
                  </a:lnTo>
                  <a:lnTo>
                    <a:pt x="12" y="9"/>
                  </a:lnTo>
                  <a:lnTo>
                    <a:pt x="15" y="10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21" y="5"/>
                  </a:lnTo>
                  <a:lnTo>
                    <a:pt x="24" y="2"/>
                  </a:lnTo>
                  <a:lnTo>
                    <a:pt x="28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30"/>
            <p:cNvSpPr>
              <a:spLocks/>
            </p:cNvSpPr>
            <p:nvPr/>
          </p:nvSpPr>
          <p:spPr bwMode="auto">
            <a:xfrm>
              <a:off x="4891088" y="388938"/>
              <a:ext cx="74613" cy="39688"/>
            </a:xfrm>
            <a:custGeom>
              <a:avLst/>
              <a:gdLst>
                <a:gd name="T0" fmla="*/ 9 w 47"/>
                <a:gd name="T1" fmla="*/ 0 h 25"/>
                <a:gd name="T2" fmla="*/ 12 w 47"/>
                <a:gd name="T3" fmla="*/ 1 h 25"/>
                <a:gd name="T4" fmla="*/ 15 w 47"/>
                <a:gd name="T5" fmla="*/ 2 h 25"/>
                <a:gd name="T6" fmla="*/ 18 w 47"/>
                <a:gd name="T7" fmla="*/ 5 h 25"/>
                <a:gd name="T8" fmla="*/ 21 w 47"/>
                <a:gd name="T9" fmla="*/ 9 h 25"/>
                <a:gd name="T10" fmla="*/ 23 w 47"/>
                <a:gd name="T11" fmla="*/ 6 h 25"/>
                <a:gd name="T12" fmla="*/ 27 w 47"/>
                <a:gd name="T13" fmla="*/ 4 h 25"/>
                <a:gd name="T14" fmla="*/ 31 w 47"/>
                <a:gd name="T15" fmla="*/ 4 h 25"/>
                <a:gd name="T16" fmla="*/ 35 w 47"/>
                <a:gd name="T17" fmla="*/ 4 h 25"/>
                <a:gd name="T18" fmla="*/ 39 w 47"/>
                <a:gd name="T19" fmla="*/ 5 h 25"/>
                <a:gd name="T20" fmla="*/ 43 w 47"/>
                <a:gd name="T21" fmla="*/ 8 h 25"/>
                <a:gd name="T22" fmla="*/ 44 w 47"/>
                <a:gd name="T23" fmla="*/ 10 h 25"/>
                <a:gd name="T24" fmla="*/ 46 w 47"/>
                <a:gd name="T25" fmla="*/ 14 h 25"/>
                <a:gd name="T26" fmla="*/ 47 w 47"/>
                <a:gd name="T27" fmla="*/ 18 h 25"/>
                <a:gd name="T28" fmla="*/ 46 w 47"/>
                <a:gd name="T29" fmla="*/ 21 h 25"/>
                <a:gd name="T30" fmla="*/ 44 w 47"/>
                <a:gd name="T31" fmla="*/ 25 h 25"/>
                <a:gd name="T32" fmla="*/ 43 w 47"/>
                <a:gd name="T33" fmla="*/ 25 h 25"/>
                <a:gd name="T34" fmla="*/ 42 w 47"/>
                <a:gd name="T35" fmla="*/ 25 h 25"/>
                <a:gd name="T36" fmla="*/ 40 w 47"/>
                <a:gd name="T37" fmla="*/ 23 h 25"/>
                <a:gd name="T38" fmla="*/ 40 w 47"/>
                <a:gd name="T39" fmla="*/ 22 h 25"/>
                <a:gd name="T40" fmla="*/ 40 w 47"/>
                <a:gd name="T41" fmla="*/ 18 h 25"/>
                <a:gd name="T42" fmla="*/ 40 w 47"/>
                <a:gd name="T43" fmla="*/ 16 h 25"/>
                <a:gd name="T44" fmla="*/ 39 w 47"/>
                <a:gd name="T45" fmla="*/ 13 h 25"/>
                <a:gd name="T46" fmla="*/ 38 w 47"/>
                <a:gd name="T47" fmla="*/ 12 h 25"/>
                <a:gd name="T48" fmla="*/ 35 w 47"/>
                <a:gd name="T49" fmla="*/ 9 h 25"/>
                <a:gd name="T50" fmla="*/ 31 w 47"/>
                <a:gd name="T51" fmla="*/ 9 h 25"/>
                <a:gd name="T52" fmla="*/ 27 w 47"/>
                <a:gd name="T53" fmla="*/ 10 h 25"/>
                <a:gd name="T54" fmla="*/ 25 w 47"/>
                <a:gd name="T55" fmla="*/ 12 h 25"/>
                <a:gd name="T56" fmla="*/ 22 w 47"/>
                <a:gd name="T57" fmla="*/ 16 h 25"/>
                <a:gd name="T58" fmla="*/ 21 w 47"/>
                <a:gd name="T59" fmla="*/ 16 h 25"/>
                <a:gd name="T60" fmla="*/ 18 w 47"/>
                <a:gd name="T61" fmla="*/ 16 h 25"/>
                <a:gd name="T62" fmla="*/ 17 w 47"/>
                <a:gd name="T63" fmla="*/ 14 h 25"/>
                <a:gd name="T64" fmla="*/ 17 w 47"/>
                <a:gd name="T65" fmla="*/ 12 h 25"/>
                <a:gd name="T66" fmla="*/ 14 w 47"/>
                <a:gd name="T67" fmla="*/ 9 h 25"/>
                <a:gd name="T68" fmla="*/ 13 w 47"/>
                <a:gd name="T69" fmla="*/ 6 h 25"/>
                <a:gd name="T70" fmla="*/ 9 w 47"/>
                <a:gd name="T71" fmla="*/ 5 h 25"/>
                <a:gd name="T72" fmla="*/ 4 w 47"/>
                <a:gd name="T73" fmla="*/ 10 h 25"/>
                <a:gd name="T74" fmla="*/ 5 w 47"/>
                <a:gd name="T75" fmla="*/ 12 h 25"/>
                <a:gd name="T76" fmla="*/ 4 w 47"/>
                <a:gd name="T77" fmla="*/ 13 h 25"/>
                <a:gd name="T78" fmla="*/ 4 w 47"/>
                <a:gd name="T79" fmla="*/ 14 h 25"/>
                <a:gd name="T80" fmla="*/ 1 w 47"/>
                <a:gd name="T81" fmla="*/ 13 h 25"/>
                <a:gd name="T82" fmla="*/ 0 w 47"/>
                <a:gd name="T83" fmla="*/ 10 h 25"/>
                <a:gd name="T84" fmla="*/ 0 w 47"/>
                <a:gd name="T85" fmla="*/ 8 h 25"/>
                <a:gd name="T86" fmla="*/ 0 w 47"/>
                <a:gd name="T87" fmla="*/ 5 h 25"/>
                <a:gd name="T88" fmla="*/ 2 w 47"/>
                <a:gd name="T89" fmla="*/ 2 h 25"/>
                <a:gd name="T90" fmla="*/ 5 w 47"/>
                <a:gd name="T91" fmla="*/ 1 h 25"/>
                <a:gd name="T92" fmla="*/ 9 w 47"/>
                <a:gd name="T9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7" h="25">
                  <a:moveTo>
                    <a:pt x="9" y="0"/>
                  </a:moveTo>
                  <a:lnTo>
                    <a:pt x="12" y="1"/>
                  </a:lnTo>
                  <a:lnTo>
                    <a:pt x="15" y="2"/>
                  </a:lnTo>
                  <a:lnTo>
                    <a:pt x="18" y="5"/>
                  </a:lnTo>
                  <a:lnTo>
                    <a:pt x="21" y="9"/>
                  </a:lnTo>
                  <a:lnTo>
                    <a:pt x="23" y="6"/>
                  </a:lnTo>
                  <a:lnTo>
                    <a:pt x="27" y="4"/>
                  </a:lnTo>
                  <a:lnTo>
                    <a:pt x="31" y="4"/>
                  </a:lnTo>
                  <a:lnTo>
                    <a:pt x="35" y="4"/>
                  </a:lnTo>
                  <a:lnTo>
                    <a:pt x="39" y="5"/>
                  </a:lnTo>
                  <a:lnTo>
                    <a:pt x="43" y="8"/>
                  </a:lnTo>
                  <a:lnTo>
                    <a:pt x="44" y="10"/>
                  </a:lnTo>
                  <a:lnTo>
                    <a:pt x="46" y="14"/>
                  </a:lnTo>
                  <a:lnTo>
                    <a:pt x="47" y="18"/>
                  </a:lnTo>
                  <a:lnTo>
                    <a:pt x="46" y="21"/>
                  </a:lnTo>
                  <a:lnTo>
                    <a:pt x="44" y="25"/>
                  </a:lnTo>
                  <a:lnTo>
                    <a:pt x="43" y="25"/>
                  </a:lnTo>
                  <a:lnTo>
                    <a:pt x="42" y="25"/>
                  </a:lnTo>
                  <a:lnTo>
                    <a:pt x="40" y="23"/>
                  </a:lnTo>
                  <a:lnTo>
                    <a:pt x="40" y="22"/>
                  </a:lnTo>
                  <a:lnTo>
                    <a:pt x="40" y="18"/>
                  </a:lnTo>
                  <a:lnTo>
                    <a:pt x="40" y="16"/>
                  </a:lnTo>
                  <a:lnTo>
                    <a:pt x="39" y="13"/>
                  </a:lnTo>
                  <a:lnTo>
                    <a:pt x="38" y="12"/>
                  </a:lnTo>
                  <a:lnTo>
                    <a:pt x="35" y="9"/>
                  </a:lnTo>
                  <a:lnTo>
                    <a:pt x="31" y="9"/>
                  </a:lnTo>
                  <a:lnTo>
                    <a:pt x="27" y="10"/>
                  </a:lnTo>
                  <a:lnTo>
                    <a:pt x="25" y="12"/>
                  </a:lnTo>
                  <a:lnTo>
                    <a:pt x="22" y="16"/>
                  </a:lnTo>
                  <a:lnTo>
                    <a:pt x="21" y="16"/>
                  </a:lnTo>
                  <a:lnTo>
                    <a:pt x="18" y="16"/>
                  </a:lnTo>
                  <a:lnTo>
                    <a:pt x="17" y="14"/>
                  </a:lnTo>
                  <a:lnTo>
                    <a:pt x="17" y="12"/>
                  </a:lnTo>
                  <a:lnTo>
                    <a:pt x="14" y="9"/>
                  </a:lnTo>
                  <a:lnTo>
                    <a:pt x="13" y="6"/>
                  </a:lnTo>
                  <a:lnTo>
                    <a:pt x="9" y="5"/>
                  </a:lnTo>
                  <a:lnTo>
                    <a:pt x="4" y="10"/>
                  </a:lnTo>
                  <a:lnTo>
                    <a:pt x="5" y="12"/>
                  </a:lnTo>
                  <a:lnTo>
                    <a:pt x="4" y="13"/>
                  </a:lnTo>
                  <a:lnTo>
                    <a:pt x="4" y="14"/>
                  </a:lnTo>
                  <a:lnTo>
                    <a:pt x="1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2" y="2"/>
                  </a:lnTo>
                  <a:lnTo>
                    <a:pt x="5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60140" y="1000854"/>
            <a:ext cx="8763495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요기요 는 배달의 민족의 바로 결제 와 비슷한 적립 방법이 있고 요기요 만의 적립 기능인 터치주문 이 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289126"/>
              </p:ext>
            </p:extLst>
          </p:nvPr>
        </p:nvGraphicFramePr>
        <p:xfrm>
          <a:off x="2360140" y="2894530"/>
          <a:ext cx="8128000" cy="7416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1. </a:t>
                      </a:r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식객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2. </a:t>
                      </a:r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미식가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3. </a:t>
                      </a:r>
                      <a:r>
                        <a:rPr lang="ko-KR" altLang="en-US" dirty="0" err="1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미식왕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4.</a:t>
                      </a:r>
                      <a:r>
                        <a:rPr lang="ko-KR" altLang="en-US" dirty="0" err="1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식신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0.5%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1%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1.5%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2%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360140" y="4201168"/>
            <a:ext cx="87460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만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8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천원 짜리 치킨을 터치주문 했을 때 받게 되는 요기요 포인트는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90P(90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원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이다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배달의 민족 보다는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배나 많지만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 100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원에도 못 미치는 금액이다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…</a:t>
            </a:r>
          </a:p>
          <a:p>
            <a:pPr algn="just">
              <a:lnSpc>
                <a:spcPct val="150000"/>
              </a:lnSpc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요기요 또한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천원 이상부터 사용 가능하므로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12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번 이상 치킨을 배달 시켜야 다음 주문 시 포인트 사용이 가능하다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60140" y="2171034"/>
            <a:ext cx="630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C0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요기요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에서의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포인트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적립률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7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39" r="14194"/>
          <a:stretch/>
        </p:blipFill>
        <p:spPr>
          <a:xfrm>
            <a:off x="1" y="0"/>
            <a:ext cx="1062318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075765" cy="6858000"/>
          </a:xfrm>
          <a:prstGeom prst="rect">
            <a:avLst/>
          </a:prstGeom>
          <a:solidFill>
            <a:schemeClr val="bg2">
              <a:lumMod val="2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06381" y="170645"/>
            <a:ext cx="1529366" cy="152936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478619" y="627482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Cha</a:t>
            </a:r>
            <a:r>
              <a:rPr lang="en-US" altLang="ko-KR" sz="1600" spc="300" dirty="0" smtClean="0">
                <a:solidFill>
                  <a:srgbClr val="663300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pter</a:t>
            </a:r>
            <a:endParaRPr lang="ko-KR" altLang="en-US" sz="1600" spc="300" dirty="0">
              <a:solidFill>
                <a:srgbClr val="663300"/>
              </a:solidFill>
              <a:latin typeface="HY동녘B" panose="02030600000101010101" pitchFamily="18" charset="-127"/>
              <a:ea typeface="문체부 쓰기 정체" panose="02030609000101010101" pitchFamily="17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82846" y="1000854"/>
            <a:ext cx="111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7318" y="1017611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600" dirty="0" smtClean="0">
                <a:latin typeface="-윤고딕310" panose="02030504000101010101" pitchFamily="18" charset="-127"/>
                <a:ea typeface="문체부 쓰기 정체" panose="02030609000101010101" pitchFamily="17" charset="-127"/>
              </a:rPr>
              <a:t>   </a:t>
            </a:r>
            <a:r>
              <a:rPr lang="ko-KR" altLang="en-US" sz="1400" spc="600" dirty="0" smtClean="0">
                <a:solidFill>
                  <a:schemeClr val="accent2">
                    <a:lumMod val="50000"/>
                  </a:schemeClr>
                </a:solidFill>
                <a:latin typeface="-윤고딕310" panose="02030504000101010101" pitchFamily="18" charset="-127"/>
                <a:ea typeface="문체부 쓰기 정체" panose="02030609000101010101" pitchFamily="17" charset="-127"/>
              </a:rPr>
              <a:t>할인</a:t>
            </a:r>
            <a:endParaRPr lang="ko-KR" altLang="en-US" sz="1400" spc="600" dirty="0">
              <a:solidFill>
                <a:schemeClr val="accent2">
                  <a:lumMod val="50000"/>
                </a:schemeClr>
              </a:solidFill>
              <a:latin typeface="-윤고딕310" panose="02030504000101010101" pitchFamily="18" charset="-127"/>
              <a:ea typeface="문체부 쓰기 정체" panose="02030609000101010101" pitchFamily="17" charset="-127"/>
            </a:endParaRPr>
          </a:p>
        </p:txBody>
      </p:sp>
      <p:sp>
        <p:nvSpPr>
          <p:cNvPr id="27" name="Freeform 95"/>
          <p:cNvSpPr>
            <a:spLocks noEditPoints="1"/>
          </p:cNvSpPr>
          <p:nvPr/>
        </p:nvSpPr>
        <p:spPr bwMode="auto">
          <a:xfrm>
            <a:off x="10660281" y="5866326"/>
            <a:ext cx="304800" cy="544513"/>
          </a:xfrm>
          <a:custGeom>
            <a:avLst/>
            <a:gdLst>
              <a:gd name="T0" fmla="*/ 80 w 192"/>
              <a:gd name="T1" fmla="*/ 162 h 343"/>
              <a:gd name="T2" fmla="*/ 87 w 192"/>
              <a:gd name="T3" fmla="*/ 198 h 343"/>
              <a:gd name="T4" fmla="*/ 89 w 192"/>
              <a:gd name="T5" fmla="*/ 293 h 343"/>
              <a:gd name="T6" fmla="*/ 83 w 192"/>
              <a:gd name="T7" fmla="*/ 295 h 343"/>
              <a:gd name="T8" fmla="*/ 68 w 192"/>
              <a:gd name="T9" fmla="*/ 287 h 343"/>
              <a:gd name="T10" fmla="*/ 19 w 192"/>
              <a:gd name="T11" fmla="*/ 306 h 343"/>
              <a:gd name="T12" fmla="*/ 25 w 192"/>
              <a:gd name="T13" fmla="*/ 329 h 343"/>
              <a:gd name="T14" fmla="*/ 72 w 192"/>
              <a:gd name="T15" fmla="*/ 335 h 343"/>
              <a:gd name="T16" fmla="*/ 104 w 192"/>
              <a:gd name="T17" fmla="*/ 336 h 343"/>
              <a:gd name="T18" fmla="*/ 152 w 192"/>
              <a:gd name="T19" fmla="*/ 333 h 343"/>
              <a:gd name="T20" fmla="*/ 183 w 192"/>
              <a:gd name="T21" fmla="*/ 310 h 343"/>
              <a:gd name="T22" fmla="*/ 148 w 192"/>
              <a:gd name="T23" fmla="*/ 292 h 343"/>
              <a:gd name="T24" fmla="*/ 112 w 192"/>
              <a:gd name="T25" fmla="*/ 300 h 343"/>
              <a:gd name="T26" fmla="*/ 106 w 192"/>
              <a:gd name="T27" fmla="*/ 300 h 343"/>
              <a:gd name="T28" fmla="*/ 103 w 192"/>
              <a:gd name="T29" fmla="*/ 203 h 343"/>
              <a:gd name="T30" fmla="*/ 107 w 192"/>
              <a:gd name="T31" fmla="*/ 170 h 343"/>
              <a:gd name="T32" fmla="*/ 144 w 192"/>
              <a:gd name="T33" fmla="*/ 38 h 343"/>
              <a:gd name="T34" fmla="*/ 70 w 192"/>
              <a:gd name="T35" fmla="*/ 45 h 343"/>
              <a:gd name="T36" fmla="*/ 26 w 192"/>
              <a:gd name="T37" fmla="*/ 35 h 343"/>
              <a:gd name="T38" fmla="*/ 15 w 192"/>
              <a:gd name="T39" fmla="*/ 71 h 343"/>
              <a:gd name="T40" fmla="*/ 38 w 192"/>
              <a:gd name="T41" fmla="*/ 128 h 343"/>
              <a:gd name="T42" fmla="*/ 94 w 192"/>
              <a:gd name="T43" fmla="*/ 154 h 343"/>
              <a:gd name="T44" fmla="*/ 146 w 192"/>
              <a:gd name="T45" fmla="*/ 132 h 343"/>
              <a:gd name="T46" fmla="*/ 169 w 192"/>
              <a:gd name="T47" fmla="*/ 84 h 343"/>
              <a:gd name="T48" fmla="*/ 173 w 192"/>
              <a:gd name="T49" fmla="*/ 27 h 343"/>
              <a:gd name="T50" fmla="*/ 49 w 192"/>
              <a:gd name="T51" fmla="*/ 13 h 343"/>
              <a:gd name="T52" fmla="*/ 15 w 192"/>
              <a:gd name="T53" fmla="*/ 21 h 343"/>
              <a:gd name="T54" fmla="*/ 31 w 192"/>
              <a:gd name="T55" fmla="*/ 31 h 343"/>
              <a:gd name="T56" fmla="*/ 76 w 192"/>
              <a:gd name="T57" fmla="*/ 37 h 343"/>
              <a:gd name="T58" fmla="*/ 133 w 192"/>
              <a:gd name="T59" fmla="*/ 33 h 343"/>
              <a:gd name="T60" fmla="*/ 97 w 192"/>
              <a:gd name="T61" fmla="*/ 8 h 343"/>
              <a:gd name="T62" fmla="*/ 149 w 192"/>
              <a:gd name="T63" fmla="*/ 5 h 343"/>
              <a:gd name="T64" fmla="*/ 179 w 192"/>
              <a:gd name="T65" fmla="*/ 18 h 343"/>
              <a:gd name="T66" fmla="*/ 182 w 192"/>
              <a:gd name="T67" fmla="*/ 41 h 343"/>
              <a:gd name="T68" fmla="*/ 173 w 192"/>
              <a:gd name="T69" fmla="*/ 103 h 343"/>
              <a:gd name="T70" fmla="*/ 140 w 192"/>
              <a:gd name="T71" fmla="*/ 151 h 343"/>
              <a:gd name="T72" fmla="*/ 115 w 192"/>
              <a:gd name="T73" fmla="*/ 168 h 343"/>
              <a:gd name="T74" fmla="*/ 108 w 192"/>
              <a:gd name="T75" fmla="*/ 207 h 343"/>
              <a:gd name="T76" fmla="*/ 110 w 192"/>
              <a:gd name="T77" fmla="*/ 271 h 343"/>
              <a:gd name="T78" fmla="*/ 167 w 192"/>
              <a:gd name="T79" fmla="*/ 291 h 343"/>
              <a:gd name="T80" fmla="*/ 192 w 192"/>
              <a:gd name="T81" fmla="*/ 313 h 343"/>
              <a:gd name="T82" fmla="*/ 188 w 192"/>
              <a:gd name="T83" fmla="*/ 317 h 343"/>
              <a:gd name="T84" fmla="*/ 159 w 192"/>
              <a:gd name="T85" fmla="*/ 339 h 343"/>
              <a:gd name="T86" fmla="*/ 112 w 192"/>
              <a:gd name="T87" fmla="*/ 343 h 343"/>
              <a:gd name="T88" fmla="*/ 81 w 192"/>
              <a:gd name="T89" fmla="*/ 343 h 343"/>
              <a:gd name="T90" fmla="*/ 42 w 192"/>
              <a:gd name="T91" fmla="*/ 340 h 343"/>
              <a:gd name="T92" fmla="*/ 6 w 192"/>
              <a:gd name="T93" fmla="*/ 329 h 343"/>
              <a:gd name="T94" fmla="*/ 0 w 192"/>
              <a:gd name="T95" fmla="*/ 321 h 343"/>
              <a:gd name="T96" fmla="*/ 13 w 192"/>
              <a:gd name="T97" fmla="*/ 301 h 343"/>
              <a:gd name="T98" fmla="*/ 57 w 192"/>
              <a:gd name="T99" fmla="*/ 281 h 343"/>
              <a:gd name="T100" fmla="*/ 82 w 192"/>
              <a:gd name="T101" fmla="*/ 212 h 343"/>
              <a:gd name="T102" fmla="*/ 73 w 192"/>
              <a:gd name="T103" fmla="*/ 161 h 343"/>
              <a:gd name="T104" fmla="*/ 23 w 192"/>
              <a:gd name="T105" fmla="*/ 126 h 343"/>
              <a:gd name="T106" fmla="*/ 6 w 192"/>
              <a:gd name="T107" fmla="*/ 64 h 343"/>
              <a:gd name="T108" fmla="*/ 11 w 192"/>
              <a:gd name="T109" fmla="*/ 20 h 343"/>
              <a:gd name="T110" fmla="*/ 11 w 192"/>
              <a:gd name="T111" fmla="*/ 17 h 343"/>
              <a:gd name="T112" fmla="*/ 59 w 192"/>
              <a:gd name="T113" fmla="*/ 3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2" h="343">
                <a:moveTo>
                  <a:pt x="112" y="161"/>
                </a:moveTo>
                <a:lnTo>
                  <a:pt x="90" y="164"/>
                </a:lnTo>
                <a:lnTo>
                  <a:pt x="80" y="162"/>
                </a:lnTo>
                <a:lnTo>
                  <a:pt x="83" y="173"/>
                </a:lnTo>
                <a:lnTo>
                  <a:pt x="86" y="185"/>
                </a:lnTo>
                <a:lnTo>
                  <a:pt x="87" y="198"/>
                </a:lnTo>
                <a:lnTo>
                  <a:pt x="91" y="245"/>
                </a:lnTo>
                <a:lnTo>
                  <a:pt x="89" y="292"/>
                </a:lnTo>
                <a:lnTo>
                  <a:pt x="89" y="293"/>
                </a:lnTo>
                <a:lnTo>
                  <a:pt x="86" y="295"/>
                </a:lnTo>
                <a:lnTo>
                  <a:pt x="85" y="295"/>
                </a:lnTo>
                <a:lnTo>
                  <a:pt x="83" y="295"/>
                </a:lnTo>
                <a:lnTo>
                  <a:pt x="82" y="292"/>
                </a:lnTo>
                <a:lnTo>
                  <a:pt x="83" y="279"/>
                </a:lnTo>
                <a:lnTo>
                  <a:pt x="68" y="287"/>
                </a:lnTo>
                <a:lnTo>
                  <a:pt x="51" y="293"/>
                </a:lnTo>
                <a:lnTo>
                  <a:pt x="35" y="298"/>
                </a:lnTo>
                <a:lnTo>
                  <a:pt x="19" y="306"/>
                </a:lnTo>
                <a:lnTo>
                  <a:pt x="8" y="317"/>
                </a:lnTo>
                <a:lnTo>
                  <a:pt x="13" y="325"/>
                </a:lnTo>
                <a:lnTo>
                  <a:pt x="25" y="329"/>
                </a:lnTo>
                <a:lnTo>
                  <a:pt x="40" y="333"/>
                </a:lnTo>
                <a:lnTo>
                  <a:pt x="56" y="334"/>
                </a:lnTo>
                <a:lnTo>
                  <a:pt x="72" y="335"/>
                </a:lnTo>
                <a:lnTo>
                  <a:pt x="85" y="335"/>
                </a:lnTo>
                <a:lnTo>
                  <a:pt x="93" y="335"/>
                </a:lnTo>
                <a:lnTo>
                  <a:pt x="104" y="336"/>
                </a:lnTo>
                <a:lnTo>
                  <a:pt x="119" y="335"/>
                </a:lnTo>
                <a:lnTo>
                  <a:pt x="136" y="335"/>
                </a:lnTo>
                <a:lnTo>
                  <a:pt x="152" y="333"/>
                </a:lnTo>
                <a:lnTo>
                  <a:pt x="166" y="327"/>
                </a:lnTo>
                <a:lnTo>
                  <a:pt x="178" y="321"/>
                </a:lnTo>
                <a:lnTo>
                  <a:pt x="183" y="310"/>
                </a:lnTo>
                <a:lnTo>
                  <a:pt x="173" y="302"/>
                </a:lnTo>
                <a:lnTo>
                  <a:pt x="161" y="296"/>
                </a:lnTo>
                <a:lnTo>
                  <a:pt x="148" y="292"/>
                </a:lnTo>
                <a:lnTo>
                  <a:pt x="110" y="278"/>
                </a:lnTo>
                <a:lnTo>
                  <a:pt x="112" y="297"/>
                </a:lnTo>
                <a:lnTo>
                  <a:pt x="112" y="300"/>
                </a:lnTo>
                <a:lnTo>
                  <a:pt x="110" y="300"/>
                </a:lnTo>
                <a:lnTo>
                  <a:pt x="108" y="301"/>
                </a:lnTo>
                <a:lnTo>
                  <a:pt x="106" y="300"/>
                </a:lnTo>
                <a:lnTo>
                  <a:pt x="106" y="298"/>
                </a:lnTo>
                <a:lnTo>
                  <a:pt x="101" y="251"/>
                </a:lnTo>
                <a:lnTo>
                  <a:pt x="103" y="203"/>
                </a:lnTo>
                <a:lnTo>
                  <a:pt x="103" y="192"/>
                </a:lnTo>
                <a:lnTo>
                  <a:pt x="104" y="182"/>
                </a:lnTo>
                <a:lnTo>
                  <a:pt x="107" y="170"/>
                </a:lnTo>
                <a:lnTo>
                  <a:pt x="112" y="161"/>
                </a:lnTo>
                <a:close/>
                <a:moveTo>
                  <a:pt x="173" y="27"/>
                </a:moveTo>
                <a:lnTo>
                  <a:pt x="144" y="38"/>
                </a:lnTo>
                <a:lnTo>
                  <a:pt x="114" y="43"/>
                </a:lnTo>
                <a:lnTo>
                  <a:pt x="82" y="45"/>
                </a:lnTo>
                <a:lnTo>
                  <a:pt x="70" y="45"/>
                </a:lnTo>
                <a:lnTo>
                  <a:pt x="56" y="43"/>
                </a:lnTo>
                <a:lnTo>
                  <a:pt x="40" y="41"/>
                </a:lnTo>
                <a:lnTo>
                  <a:pt x="26" y="35"/>
                </a:lnTo>
                <a:lnTo>
                  <a:pt x="15" y="29"/>
                </a:lnTo>
                <a:lnTo>
                  <a:pt x="15" y="50"/>
                </a:lnTo>
                <a:lnTo>
                  <a:pt x="15" y="71"/>
                </a:lnTo>
                <a:lnTo>
                  <a:pt x="18" y="92"/>
                </a:lnTo>
                <a:lnTo>
                  <a:pt x="25" y="111"/>
                </a:lnTo>
                <a:lnTo>
                  <a:pt x="38" y="128"/>
                </a:lnTo>
                <a:lnTo>
                  <a:pt x="53" y="143"/>
                </a:lnTo>
                <a:lnTo>
                  <a:pt x="73" y="151"/>
                </a:lnTo>
                <a:lnTo>
                  <a:pt x="94" y="154"/>
                </a:lnTo>
                <a:lnTo>
                  <a:pt x="115" y="151"/>
                </a:lnTo>
                <a:lnTo>
                  <a:pt x="132" y="144"/>
                </a:lnTo>
                <a:lnTo>
                  <a:pt x="146" y="132"/>
                </a:lnTo>
                <a:lnTo>
                  <a:pt x="155" y="119"/>
                </a:lnTo>
                <a:lnTo>
                  <a:pt x="163" y="102"/>
                </a:lnTo>
                <a:lnTo>
                  <a:pt x="169" y="84"/>
                </a:lnTo>
                <a:lnTo>
                  <a:pt x="171" y="65"/>
                </a:lnTo>
                <a:lnTo>
                  <a:pt x="173" y="46"/>
                </a:lnTo>
                <a:lnTo>
                  <a:pt x="173" y="27"/>
                </a:lnTo>
                <a:close/>
                <a:moveTo>
                  <a:pt x="97" y="8"/>
                </a:moveTo>
                <a:lnTo>
                  <a:pt x="57" y="12"/>
                </a:lnTo>
                <a:lnTo>
                  <a:pt x="49" y="13"/>
                </a:lnTo>
                <a:lnTo>
                  <a:pt x="36" y="14"/>
                </a:lnTo>
                <a:lnTo>
                  <a:pt x="23" y="17"/>
                </a:lnTo>
                <a:lnTo>
                  <a:pt x="15" y="21"/>
                </a:lnTo>
                <a:lnTo>
                  <a:pt x="15" y="22"/>
                </a:lnTo>
                <a:lnTo>
                  <a:pt x="21" y="27"/>
                </a:lnTo>
                <a:lnTo>
                  <a:pt x="31" y="31"/>
                </a:lnTo>
                <a:lnTo>
                  <a:pt x="46" y="34"/>
                </a:lnTo>
                <a:lnTo>
                  <a:pt x="61" y="35"/>
                </a:lnTo>
                <a:lnTo>
                  <a:pt x="76" y="37"/>
                </a:lnTo>
                <a:lnTo>
                  <a:pt x="89" y="37"/>
                </a:lnTo>
                <a:lnTo>
                  <a:pt x="97" y="37"/>
                </a:lnTo>
                <a:lnTo>
                  <a:pt x="133" y="33"/>
                </a:lnTo>
                <a:lnTo>
                  <a:pt x="169" y="21"/>
                </a:lnTo>
                <a:lnTo>
                  <a:pt x="133" y="10"/>
                </a:lnTo>
                <a:lnTo>
                  <a:pt x="97" y="8"/>
                </a:lnTo>
                <a:close/>
                <a:moveTo>
                  <a:pt x="91" y="0"/>
                </a:moveTo>
                <a:lnTo>
                  <a:pt x="121" y="0"/>
                </a:lnTo>
                <a:lnTo>
                  <a:pt x="149" y="5"/>
                </a:lnTo>
                <a:lnTo>
                  <a:pt x="176" y="16"/>
                </a:lnTo>
                <a:lnTo>
                  <a:pt x="178" y="17"/>
                </a:lnTo>
                <a:lnTo>
                  <a:pt x="179" y="18"/>
                </a:lnTo>
                <a:lnTo>
                  <a:pt x="180" y="18"/>
                </a:lnTo>
                <a:lnTo>
                  <a:pt x="180" y="21"/>
                </a:lnTo>
                <a:lnTo>
                  <a:pt x="182" y="41"/>
                </a:lnTo>
                <a:lnTo>
                  <a:pt x="182" y="63"/>
                </a:lnTo>
                <a:lnTo>
                  <a:pt x="178" y="84"/>
                </a:lnTo>
                <a:lnTo>
                  <a:pt x="173" y="103"/>
                </a:lnTo>
                <a:lnTo>
                  <a:pt x="165" y="122"/>
                </a:lnTo>
                <a:lnTo>
                  <a:pt x="154" y="137"/>
                </a:lnTo>
                <a:lnTo>
                  <a:pt x="140" y="151"/>
                </a:lnTo>
                <a:lnTo>
                  <a:pt x="121" y="160"/>
                </a:lnTo>
                <a:lnTo>
                  <a:pt x="121" y="160"/>
                </a:lnTo>
                <a:lnTo>
                  <a:pt x="115" y="168"/>
                </a:lnTo>
                <a:lnTo>
                  <a:pt x="111" y="179"/>
                </a:lnTo>
                <a:lnTo>
                  <a:pt x="110" y="192"/>
                </a:lnTo>
                <a:lnTo>
                  <a:pt x="108" y="207"/>
                </a:lnTo>
                <a:lnTo>
                  <a:pt x="108" y="219"/>
                </a:lnTo>
                <a:lnTo>
                  <a:pt x="108" y="229"/>
                </a:lnTo>
                <a:lnTo>
                  <a:pt x="110" y="271"/>
                </a:lnTo>
                <a:lnTo>
                  <a:pt x="110" y="271"/>
                </a:lnTo>
                <a:lnTo>
                  <a:pt x="138" y="280"/>
                </a:lnTo>
                <a:lnTo>
                  <a:pt x="167" y="291"/>
                </a:lnTo>
                <a:lnTo>
                  <a:pt x="178" y="296"/>
                </a:lnTo>
                <a:lnTo>
                  <a:pt x="186" y="302"/>
                </a:lnTo>
                <a:lnTo>
                  <a:pt x="192" y="313"/>
                </a:lnTo>
                <a:lnTo>
                  <a:pt x="192" y="315"/>
                </a:lnTo>
                <a:lnTo>
                  <a:pt x="191" y="315"/>
                </a:lnTo>
                <a:lnTo>
                  <a:pt x="188" y="317"/>
                </a:lnTo>
                <a:lnTo>
                  <a:pt x="183" y="326"/>
                </a:lnTo>
                <a:lnTo>
                  <a:pt x="173" y="334"/>
                </a:lnTo>
                <a:lnTo>
                  <a:pt x="159" y="339"/>
                </a:lnTo>
                <a:lnTo>
                  <a:pt x="144" y="342"/>
                </a:lnTo>
                <a:lnTo>
                  <a:pt x="128" y="343"/>
                </a:lnTo>
                <a:lnTo>
                  <a:pt x="112" y="343"/>
                </a:lnTo>
                <a:lnTo>
                  <a:pt x="99" y="343"/>
                </a:lnTo>
                <a:lnTo>
                  <a:pt x="89" y="343"/>
                </a:lnTo>
                <a:lnTo>
                  <a:pt x="81" y="343"/>
                </a:lnTo>
                <a:lnTo>
                  <a:pt x="70" y="343"/>
                </a:lnTo>
                <a:lnTo>
                  <a:pt x="56" y="342"/>
                </a:lnTo>
                <a:lnTo>
                  <a:pt x="42" y="340"/>
                </a:lnTo>
                <a:lnTo>
                  <a:pt x="27" y="338"/>
                </a:lnTo>
                <a:lnTo>
                  <a:pt x="15" y="334"/>
                </a:lnTo>
                <a:lnTo>
                  <a:pt x="6" y="329"/>
                </a:lnTo>
                <a:lnTo>
                  <a:pt x="2" y="322"/>
                </a:lnTo>
                <a:lnTo>
                  <a:pt x="1" y="322"/>
                </a:lnTo>
                <a:lnTo>
                  <a:pt x="0" y="321"/>
                </a:lnTo>
                <a:lnTo>
                  <a:pt x="0" y="318"/>
                </a:lnTo>
                <a:lnTo>
                  <a:pt x="4" y="309"/>
                </a:lnTo>
                <a:lnTo>
                  <a:pt x="13" y="301"/>
                </a:lnTo>
                <a:lnTo>
                  <a:pt x="23" y="296"/>
                </a:lnTo>
                <a:lnTo>
                  <a:pt x="32" y="292"/>
                </a:lnTo>
                <a:lnTo>
                  <a:pt x="57" y="281"/>
                </a:lnTo>
                <a:lnTo>
                  <a:pt x="83" y="274"/>
                </a:lnTo>
                <a:lnTo>
                  <a:pt x="82" y="226"/>
                </a:lnTo>
                <a:lnTo>
                  <a:pt x="82" y="212"/>
                </a:lnTo>
                <a:lnTo>
                  <a:pt x="81" y="194"/>
                </a:lnTo>
                <a:lnTo>
                  <a:pt x="78" y="177"/>
                </a:lnTo>
                <a:lnTo>
                  <a:pt x="73" y="161"/>
                </a:lnTo>
                <a:lnTo>
                  <a:pt x="53" y="153"/>
                </a:lnTo>
                <a:lnTo>
                  <a:pt x="36" y="141"/>
                </a:lnTo>
                <a:lnTo>
                  <a:pt x="23" y="126"/>
                </a:lnTo>
                <a:lnTo>
                  <a:pt x="14" y="106"/>
                </a:lnTo>
                <a:lnTo>
                  <a:pt x="9" y="86"/>
                </a:lnTo>
                <a:lnTo>
                  <a:pt x="6" y="64"/>
                </a:lnTo>
                <a:lnTo>
                  <a:pt x="8" y="42"/>
                </a:lnTo>
                <a:lnTo>
                  <a:pt x="10" y="21"/>
                </a:lnTo>
                <a:lnTo>
                  <a:pt x="11" y="20"/>
                </a:lnTo>
                <a:lnTo>
                  <a:pt x="11" y="20"/>
                </a:lnTo>
                <a:lnTo>
                  <a:pt x="11" y="18"/>
                </a:lnTo>
                <a:lnTo>
                  <a:pt x="11" y="17"/>
                </a:lnTo>
                <a:lnTo>
                  <a:pt x="25" y="9"/>
                </a:lnTo>
                <a:lnTo>
                  <a:pt x="42" y="5"/>
                </a:lnTo>
                <a:lnTo>
                  <a:pt x="59" y="3"/>
                </a:lnTo>
                <a:lnTo>
                  <a:pt x="77" y="0"/>
                </a:lnTo>
                <a:lnTo>
                  <a:pt x="9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107"/>
          <p:cNvSpPr>
            <a:spLocks noEditPoints="1"/>
          </p:cNvSpPr>
          <p:nvPr/>
        </p:nvSpPr>
        <p:spPr bwMode="auto">
          <a:xfrm>
            <a:off x="11096368" y="5398659"/>
            <a:ext cx="396465" cy="1048778"/>
          </a:xfrm>
          <a:custGeom>
            <a:avLst/>
            <a:gdLst>
              <a:gd name="T0" fmla="*/ 110 w 227"/>
              <a:gd name="T1" fmla="*/ 59 h 503"/>
              <a:gd name="T2" fmla="*/ 98 w 227"/>
              <a:gd name="T3" fmla="*/ 85 h 503"/>
              <a:gd name="T4" fmla="*/ 82 w 227"/>
              <a:gd name="T5" fmla="*/ 120 h 503"/>
              <a:gd name="T6" fmla="*/ 44 w 227"/>
              <a:gd name="T7" fmla="*/ 141 h 503"/>
              <a:gd name="T8" fmla="*/ 18 w 227"/>
              <a:gd name="T9" fmla="*/ 191 h 503"/>
              <a:gd name="T10" fmla="*/ 10 w 227"/>
              <a:gd name="T11" fmla="*/ 377 h 503"/>
              <a:gd name="T12" fmla="*/ 45 w 227"/>
              <a:gd name="T13" fmla="*/ 476 h 503"/>
              <a:gd name="T14" fmla="*/ 149 w 227"/>
              <a:gd name="T15" fmla="*/ 488 h 503"/>
              <a:gd name="T16" fmla="*/ 217 w 227"/>
              <a:gd name="T17" fmla="*/ 397 h 503"/>
              <a:gd name="T18" fmla="*/ 218 w 227"/>
              <a:gd name="T19" fmla="*/ 264 h 503"/>
              <a:gd name="T20" fmla="*/ 205 w 227"/>
              <a:gd name="T21" fmla="*/ 177 h 503"/>
              <a:gd name="T22" fmla="*/ 170 w 227"/>
              <a:gd name="T23" fmla="*/ 133 h 503"/>
              <a:gd name="T24" fmla="*/ 138 w 227"/>
              <a:gd name="T25" fmla="*/ 102 h 503"/>
              <a:gd name="T26" fmla="*/ 140 w 227"/>
              <a:gd name="T27" fmla="*/ 56 h 503"/>
              <a:gd name="T28" fmla="*/ 133 w 227"/>
              <a:gd name="T29" fmla="*/ 39 h 503"/>
              <a:gd name="T30" fmla="*/ 97 w 227"/>
              <a:gd name="T31" fmla="*/ 40 h 503"/>
              <a:gd name="T32" fmla="*/ 89 w 227"/>
              <a:gd name="T33" fmla="*/ 38 h 503"/>
              <a:gd name="T34" fmla="*/ 81 w 227"/>
              <a:gd name="T35" fmla="*/ 37 h 503"/>
              <a:gd name="T36" fmla="*/ 80 w 227"/>
              <a:gd name="T37" fmla="*/ 42 h 503"/>
              <a:gd name="T38" fmla="*/ 100 w 227"/>
              <a:gd name="T39" fmla="*/ 48 h 503"/>
              <a:gd name="T40" fmla="*/ 150 w 227"/>
              <a:gd name="T41" fmla="*/ 43 h 503"/>
              <a:gd name="T42" fmla="*/ 93 w 227"/>
              <a:gd name="T43" fmla="*/ 16 h 503"/>
              <a:gd name="T44" fmla="*/ 93 w 227"/>
              <a:gd name="T45" fmla="*/ 33 h 503"/>
              <a:gd name="T46" fmla="*/ 134 w 227"/>
              <a:gd name="T47" fmla="*/ 21 h 503"/>
              <a:gd name="T48" fmla="*/ 106 w 227"/>
              <a:gd name="T49" fmla="*/ 21 h 503"/>
              <a:gd name="T50" fmla="*/ 103 w 227"/>
              <a:gd name="T51" fmla="*/ 9 h 503"/>
              <a:gd name="T52" fmla="*/ 116 w 227"/>
              <a:gd name="T53" fmla="*/ 16 h 503"/>
              <a:gd name="T54" fmla="*/ 131 w 227"/>
              <a:gd name="T55" fmla="*/ 12 h 503"/>
              <a:gd name="T56" fmla="*/ 115 w 227"/>
              <a:gd name="T57" fmla="*/ 8 h 503"/>
              <a:gd name="T58" fmla="*/ 142 w 227"/>
              <a:gd name="T59" fmla="*/ 8 h 503"/>
              <a:gd name="T60" fmla="*/ 141 w 227"/>
              <a:gd name="T61" fmla="*/ 14 h 503"/>
              <a:gd name="T62" fmla="*/ 141 w 227"/>
              <a:gd name="T63" fmla="*/ 22 h 503"/>
              <a:gd name="T64" fmla="*/ 150 w 227"/>
              <a:gd name="T65" fmla="*/ 25 h 503"/>
              <a:gd name="T66" fmla="*/ 154 w 227"/>
              <a:gd name="T67" fmla="*/ 26 h 503"/>
              <a:gd name="T68" fmla="*/ 158 w 227"/>
              <a:gd name="T69" fmla="*/ 39 h 503"/>
              <a:gd name="T70" fmla="*/ 158 w 227"/>
              <a:gd name="T71" fmla="*/ 47 h 503"/>
              <a:gd name="T72" fmla="*/ 154 w 227"/>
              <a:gd name="T73" fmla="*/ 51 h 503"/>
              <a:gd name="T74" fmla="*/ 144 w 227"/>
              <a:gd name="T75" fmla="*/ 56 h 503"/>
              <a:gd name="T76" fmla="*/ 145 w 227"/>
              <a:gd name="T77" fmla="*/ 84 h 503"/>
              <a:gd name="T78" fmla="*/ 163 w 227"/>
              <a:gd name="T79" fmla="*/ 116 h 503"/>
              <a:gd name="T80" fmla="*/ 206 w 227"/>
              <a:gd name="T81" fmla="*/ 158 h 503"/>
              <a:gd name="T82" fmla="*/ 225 w 227"/>
              <a:gd name="T83" fmla="*/ 216 h 503"/>
              <a:gd name="T84" fmla="*/ 226 w 227"/>
              <a:gd name="T85" fmla="*/ 332 h 503"/>
              <a:gd name="T86" fmla="*/ 225 w 227"/>
              <a:gd name="T87" fmla="*/ 465 h 503"/>
              <a:gd name="T88" fmla="*/ 221 w 227"/>
              <a:gd name="T89" fmla="*/ 469 h 503"/>
              <a:gd name="T90" fmla="*/ 141 w 227"/>
              <a:gd name="T91" fmla="*/ 500 h 503"/>
              <a:gd name="T92" fmla="*/ 56 w 227"/>
              <a:gd name="T93" fmla="*/ 493 h 503"/>
              <a:gd name="T94" fmla="*/ 5 w 227"/>
              <a:gd name="T95" fmla="*/ 463 h 503"/>
              <a:gd name="T96" fmla="*/ 1 w 227"/>
              <a:gd name="T97" fmla="*/ 397 h 503"/>
              <a:gd name="T98" fmla="*/ 8 w 227"/>
              <a:gd name="T99" fmla="*/ 207 h 503"/>
              <a:gd name="T100" fmla="*/ 25 w 227"/>
              <a:gd name="T101" fmla="*/ 150 h 503"/>
              <a:gd name="T102" fmla="*/ 65 w 227"/>
              <a:gd name="T103" fmla="*/ 118 h 503"/>
              <a:gd name="T104" fmla="*/ 86 w 227"/>
              <a:gd name="T105" fmla="*/ 92 h 503"/>
              <a:gd name="T106" fmla="*/ 90 w 227"/>
              <a:gd name="T107" fmla="*/ 55 h 503"/>
              <a:gd name="T108" fmla="*/ 78 w 227"/>
              <a:gd name="T109" fmla="*/ 50 h 503"/>
              <a:gd name="T110" fmla="*/ 73 w 227"/>
              <a:gd name="T111" fmla="*/ 43 h 503"/>
              <a:gd name="T112" fmla="*/ 73 w 227"/>
              <a:gd name="T113" fmla="*/ 34 h 503"/>
              <a:gd name="T114" fmla="*/ 77 w 227"/>
              <a:gd name="T115" fmla="*/ 27 h 503"/>
              <a:gd name="T116" fmla="*/ 86 w 227"/>
              <a:gd name="T117" fmla="*/ 26 h 503"/>
              <a:gd name="T118" fmla="*/ 86 w 227"/>
              <a:gd name="T119" fmla="*/ 14 h 503"/>
              <a:gd name="T120" fmla="*/ 87 w 227"/>
              <a:gd name="T121" fmla="*/ 9 h 503"/>
              <a:gd name="T122" fmla="*/ 115 w 227"/>
              <a:gd name="T123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7" h="503">
                <a:moveTo>
                  <a:pt x="140" y="56"/>
                </a:moveTo>
                <a:lnTo>
                  <a:pt x="125" y="59"/>
                </a:lnTo>
                <a:lnTo>
                  <a:pt x="110" y="59"/>
                </a:lnTo>
                <a:lnTo>
                  <a:pt x="95" y="56"/>
                </a:lnTo>
                <a:lnTo>
                  <a:pt x="98" y="71"/>
                </a:lnTo>
                <a:lnTo>
                  <a:pt x="98" y="85"/>
                </a:lnTo>
                <a:lnTo>
                  <a:pt x="97" y="99"/>
                </a:lnTo>
                <a:lnTo>
                  <a:pt x="91" y="111"/>
                </a:lnTo>
                <a:lnTo>
                  <a:pt x="82" y="120"/>
                </a:lnTo>
                <a:lnTo>
                  <a:pt x="69" y="128"/>
                </a:lnTo>
                <a:lnTo>
                  <a:pt x="56" y="133"/>
                </a:lnTo>
                <a:lnTo>
                  <a:pt x="44" y="141"/>
                </a:lnTo>
                <a:lnTo>
                  <a:pt x="34" y="153"/>
                </a:lnTo>
                <a:lnTo>
                  <a:pt x="25" y="171"/>
                </a:lnTo>
                <a:lnTo>
                  <a:pt x="18" y="191"/>
                </a:lnTo>
                <a:lnTo>
                  <a:pt x="15" y="211"/>
                </a:lnTo>
                <a:lnTo>
                  <a:pt x="10" y="294"/>
                </a:lnTo>
                <a:lnTo>
                  <a:pt x="10" y="377"/>
                </a:lnTo>
                <a:lnTo>
                  <a:pt x="13" y="461"/>
                </a:lnTo>
                <a:lnTo>
                  <a:pt x="11" y="461"/>
                </a:lnTo>
                <a:lnTo>
                  <a:pt x="45" y="476"/>
                </a:lnTo>
                <a:lnTo>
                  <a:pt x="81" y="486"/>
                </a:lnTo>
                <a:lnTo>
                  <a:pt x="115" y="491"/>
                </a:lnTo>
                <a:lnTo>
                  <a:pt x="149" y="488"/>
                </a:lnTo>
                <a:lnTo>
                  <a:pt x="183" y="479"/>
                </a:lnTo>
                <a:lnTo>
                  <a:pt x="217" y="461"/>
                </a:lnTo>
                <a:lnTo>
                  <a:pt x="217" y="397"/>
                </a:lnTo>
                <a:lnTo>
                  <a:pt x="217" y="332"/>
                </a:lnTo>
                <a:lnTo>
                  <a:pt x="218" y="300"/>
                </a:lnTo>
                <a:lnTo>
                  <a:pt x="218" y="264"/>
                </a:lnTo>
                <a:lnTo>
                  <a:pt x="217" y="230"/>
                </a:lnTo>
                <a:lnTo>
                  <a:pt x="212" y="198"/>
                </a:lnTo>
                <a:lnTo>
                  <a:pt x="205" y="177"/>
                </a:lnTo>
                <a:lnTo>
                  <a:pt x="196" y="158"/>
                </a:lnTo>
                <a:lnTo>
                  <a:pt x="182" y="141"/>
                </a:lnTo>
                <a:lnTo>
                  <a:pt x="170" y="133"/>
                </a:lnTo>
                <a:lnTo>
                  <a:pt x="158" y="126"/>
                </a:lnTo>
                <a:lnTo>
                  <a:pt x="146" y="115"/>
                </a:lnTo>
                <a:lnTo>
                  <a:pt x="138" y="102"/>
                </a:lnTo>
                <a:lnTo>
                  <a:pt x="136" y="88"/>
                </a:lnTo>
                <a:lnTo>
                  <a:pt x="136" y="72"/>
                </a:lnTo>
                <a:lnTo>
                  <a:pt x="140" y="56"/>
                </a:lnTo>
                <a:lnTo>
                  <a:pt x="140" y="56"/>
                </a:lnTo>
                <a:close/>
                <a:moveTo>
                  <a:pt x="149" y="33"/>
                </a:moveTo>
                <a:lnTo>
                  <a:pt x="133" y="39"/>
                </a:lnTo>
                <a:lnTo>
                  <a:pt x="116" y="42"/>
                </a:lnTo>
                <a:lnTo>
                  <a:pt x="107" y="42"/>
                </a:lnTo>
                <a:lnTo>
                  <a:pt x="97" y="40"/>
                </a:lnTo>
                <a:lnTo>
                  <a:pt x="94" y="39"/>
                </a:lnTo>
                <a:lnTo>
                  <a:pt x="91" y="39"/>
                </a:lnTo>
                <a:lnTo>
                  <a:pt x="89" y="38"/>
                </a:lnTo>
                <a:lnTo>
                  <a:pt x="86" y="37"/>
                </a:lnTo>
                <a:lnTo>
                  <a:pt x="83" y="37"/>
                </a:lnTo>
                <a:lnTo>
                  <a:pt x="81" y="37"/>
                </a:lnTo>
                <a:lnTo>
                  <a:pt x="80" y="38"/>
                </a:lnTo>
                <a:lnTo>
                  <a:pt x="78" y="40"/>
                </a:lnTo>
                <a:lnTo>
                  <a:pt x="80" y="42"/>
                </a:lnTo>
                <a:lnTo>
                  <a:pt x="83" y="44"/>
                </a:lnTo>
                <a:lnTo>
                  <a:pt x="89" y="48"/>
                </a:lnTo>
                <a:lnTo>
                  <a:pt x="100" y="48"/>
                </a:lnTo>
                <a:lnTo>
                  <a:pt x="114" y="48"/>
                </a:lnTo>
                <a:lnTo>
                  <a:pt x="132" y="47"/>
                </a:lnTo>
                <a:lnTo>
                  <a:pt x="150" y="43"/>
                </a:lnTo>
                <a:lnTo>
                  <a:pt x="149" y="38"/>
                </a:lnTo>
                <a:lnTo>
                  <a:pt x="149" y="33"/>
                </a:lnTo>
                <a:close/>
                <a:moveTo>
                  <a:pt x="93" y="16"/>
                </a:moveTo>
                <a:lnTo>
                  <a:pt x="93" y="21"/>
                </a:lnTo>
                <a:lnTo>
                  <a:pt x="93" y="31"/>
                </a:lnTo>
                <a:lnTo>
                  <a:pt x="93" y="33"/>
                </a:lnTo>
                <a:lnTo>
                  <a:pt x="114" y="34"/>
                </a:lnTo>
                <a:lnTo>
                  <a:pt x="133" y="31"/>
                </a:lnTo>
                <a:lnTo>
                  <a:pt x="134" y="21"/>
                </a:lnTo>
                <a:lnTo>
                  <a:pt x="134" y="18"/>
                </a:lnTo>
                <a:lnTo>
                  <a:pt x="120" y="22"/>
                </a:lnTo>
                <a:lnTo>
                  <a:pt x="106" y="21"/>
                </a:lnTo>
                <a:lnTo>
                  <a:pt x="93" y="16"/>
                </a:lnTo>
                <a:close/>
                <a:moveTo>
                  <a:pt x="115" y="8"/>
                </a:moveTo>
                <a:lnTo>
                  <a:pt x="103" y="9"/>
                </a:lnTo>
                <a:lnTo>
                  <a:pt x="93" y="12"/>
                </a:lnTo>
                <a:lnTo>
                  <a:pt x="104" y="14"/>
                </a:lnTo>
                <a:lnTo>
                  <a:pt x="116" y="16"/>
                </a:lnTo>
                <a:lnTo>
                  <a:pt x="121" y="14"/>
                </a:lnTo>
                <a:lnTo>
                  <a:pt x="127" y="13"/>
                </a:lnTo>
                <a:lnTo>
                  <a:pt x="131" y="12"/>
                </a:lnTo>
                <a:lnTo>
                  <a:pt x="125" y="10"/>
                </a:lnTo>
                <a:lnTo>
                  <a:pt x="120" y="9"/>
                </a:lnTo>
                <a:lnTo>
                  <a:pt x="115" y="8"/>
                </a:lnTo>
                <a:close/>
                <a:moveTo>
                  <a:pt x="115" y="0"/>
                </a:moveTo>
                <a:lnTo>
                  <a:pt x="129" y="1"/>
                </a:lnTo>
                <a:lnTo>
                  <a:pt x="142" y="8"/>
                </a:lnTo>
                <a:lnTo>
                  <a:pt x="142" y="10"/>
                </a:lnTo>
                <a:lnTo>
                  <a:pt x="142" y="12"/>
                </a:lnTo>
                <a:lnTo>
                  <a:pt x="141" y="14"/>
                </a:lnTo>
                <a:lnTo>
                  <a:pt x="142" y="16"/>
                </a:lnTo>
                <a:lnTo>
                  <a:pt x="142" y="20"/>
                </a:lnTo>
                <a:lnTo>
                  <a:pt x="141" y="22"/>
                </a:lnTo>
                <a:lnTo>
                  <a:pt x="140" y="29"/>
                </a:lnTo>
                <a:lnTo>
                  <a:pt x="149" y="26"/>
                </a:lnTo>
                <a:lnTo>
                  <a:pt x="150" y="25"/>
                </a:lnTo>
                <a:lnTo>
                  <a:pt x="152" y="26"/>
                </a:lnTo>
                <a:lnTo>
                  <a:pt x="153" y="26"/>
                </a:lnTo>
                <a:lnTo>
                  <a:pt x="154" y="26"/>
                </a:lnTo>
                <a:lnTo>
                  <a:pt x="155" y="27"/>
                </a:lnTo>
                <a:lnTo>
                  <a:pt x="157" y="35"/>
                </a:lnTo>
                <a:lnTo>
                  <a:pt x="158" y="39"/>
                </a:lnTo>
                <a:lnTo>
                  <a:pt x="159" y="43"/>
                </a:lnTo>
                <a:lnTo>
                  <a:pt x="159" y="46"/>
                </a:lnTo>
                <a:lnTo>
                  <a:pt x="158" y="47"/>
                </a:lnTo>
                <a:lnTo>
                  <a:pt x="157" y="48"/>
                </a:lnTo>
                <a:lnTo>
                  <a:pt x="155" y="50"/>
                </a:lnTo>
                <a:lnTo>
                  <a:pt x="154" y="51"/>
                </a:lnTo>
                <a:lnTo>
                  <a:pt x="149" y="54"/>
                </a:lnTo>
                <a:lnTo>
                  <a:pt x="142" y="55"/>
                </a:lnTo>
                <a:lnTo>
                  <a:pt x="144" y="56"/>
                </a:lnTo>
                <a:lnTo>
                  <a:pt x="145" y="57"/>
                </a:lnTo>
                <a:lnTo>
                  <a:pt x="145" y="71"/>
                </a:lnTo>
                <a:lnTo>
                  <a:pt x="145" y="84"/>
                </a:lnTo>
                <a:lnTo>
                  <a:pt x="148" y="95"/>
                </a:lnTo>
                <a:lnTo>
                  <a:pt x="153" y="107"/>
                </a:lnTo>
                <a:lnTo>
                  <a:pt x="163" y="116"/>
                </a:lnTo>
                <a:lnTo>
                  <a:pt x="179" y="128"/>
                </a:lnTo>
                <a:lnTo>
                  <a:pt x="195" y="141"/>
                </a:lnTo>
                <a:lnTo>
                  <a:pt x="206" y="158"/>
                </a:lnTo>
                <a:lnTo>
                  <a:pt x="216" y="177"/>
                </a:lnTo>
                <a:lnTo>
                  <a:pt x="221" y="196"/>
                </a:lnTo>
                <a:lnTo>
                  <a:pt x="225" y="216"/>
                </a:lnTo>
                <a:lnTo>
                  <a:pt x="227" y="255"/>
                </a:lnTo>
                <a:lnTo>
                  <a:pt x="227" y="294"/>
                </a:lnTo>
                <a:lnTo>
                  <a:pt x="226" y="332"/>
                </a:lnTo>
                <a:lnTo>
                  <a:pt x="226" y="398"/>
                </a:lnTo>
                <a:lnTo>
                  <a:pt x="225" y="462"/>
                </a:lnTo>
                <a:lnTo>
                  <a:pt x="225" y="465"/>
                </a:lnTo>
                <a:lnTo>
                  <a:pt x="224" y="466"/>
                </a:lnTo>
                <a:lnTo>
                  <a:pt x="224" y="467"/>
                </a:lnTo>
                <a:lnTo>
                  <a:pt x="221" y="469"/>
                </a:lnTo>
                <a:lnTo>
                  <a:pt x="196" y="483"/>
                </a:lnTo>
                <a:lnTo>
                  <a:pt x="170" y="493"/>
                </a:lnTo>
                <a:lnTo>
                  <a:pt x="141" y="500"/>
                </a:lnTo>
                <a:lnTo>
                  <a:pt x="112" y="503"/>
                </a:lnTo>
                <a:lnTo>
                  <a:pt x="83" y="500"/>
                </a:lnTo>
                <a:lnTo>
                  <a:pt x="56" y="493"/>
                </a:lnTo>
                <a:lnTo>
                  <a:pt x="30" y="482"/>
                </a:lnTo>
                <a:lnTo>
                  <a:pt x="6" y="465"/>
                </a:lnTo>
                <a:lnTo>
                  <a:pt x="5" y="463"/>
                </a:lnTo>
                <a:lnTo>
                  <a:pt x="5" y="462"/>
                </a:lnTo>
                <a:lnTo>
                  <a:pt x="4" y="461"/>
                </a:lnTo>
                <a:lnTo>
                  <a:pt x="1" y="397"/>
                </a:lnTo>
                <a:lnTo>
                  <a:pt x="0" y="334"/>
                </a:lnTo>
                <a:lnTo>
                  <a:pt x="2" y="270"/>
                </a:lnTo>
                <a:lnTo>
                  <a:pt x="8" y="207"/>
                </a:lnTo>
                <a:lnTo>
                  <a:pt x="10" y="187"/>
                </a:lnTo>
                <a:lnTo>
                  <a:pt x="15" y="169"/>
                </a:lnTo>
                <a:lnTo>
                  <a:pt x="25" y="150"/>
                </a:lnTo>
                <a:lnTo>
                  <a:pt x="36" y="135"/>
                </a:lnTo>
                <a:lnTo>
                  <a:pt x="49" y="126"/>
                </a:lnTo>
                <a:lnTo>
                  <a:pt x="65" y="118"/>
                </a:lnTo>
                <a:lnTo>
                  <a:pt x="76" y="111"/>
                </a:lnTo>
                <a:lnTo>
                  <a:pt x="82" y="102"/>
                </a:lnTo>
                <a:lnTo>
                  <a:pt x="86" y="92"/>
                </a:lnTo>
                <a:lnTo>
                  <a:pt x="89" y="80"/>
                </a:lnTo>
                <a:lnTo>
                  <a:pt x="90" y="68"/>
                </a:lnTo>
                <a:lnTo>
                  <a:pt x="90" y="55"/>
                </a:lnTo>
                <a:lnTo>
                  <a:pt x="87" y="54"/>
                </a:lnTo>
                <a:lnTo>
                  <a:pt x="82" y="52"/>
                </a:lnTo>
                <a:lnTo>
                  <a:pt x="78" y="50"/>
                </a:lnTo>
                <a:lnTo>
                  <a:pt x="73" y="47"/>
                </a:lnTo>
                <a:lnTo>
                  <a:pt x="73" y="44"/>
                </a:lnTo>
                <a:lnTo>
                  <a:pt x="73" y="43"/>
                </a:lnTo>
                <a:lnTo>
                  <a:pt x="74" y="42"/>
                </a:lnTo>
                <a:lnTo>
                  <a:pt x="73" y="38"/>
                </a:lnTo>
                <a:lnTo>
                  <a:pt x="73" y="34"/>
                </a:lnTo>
                <a:lnTo>
                  <a:pt x="74" y="30"/>
                </a:lnTo>
                <a:lnTo>
                  <a:pt x="76" y="29"/>
                </a:lnTo>
                <a:lnTo>
                  <a:pt x="77" y="27"/>
                </a:lnTo>
                <a:lnTo>
                  <a:pt x="80" y="27"/>
                </a:lnTo>
                <a:lnTo>
                  <a:pt x="87" y="31"/>
                </a:lnTo>
                <a:lnTo>
                  <a:pt x="86" y="26"/>
                </a:lnTo>
                <a:lnTo>
                  <a:pt x="85" y="21"/>
                </a:lnTo>
                <a:lnTo>
                  <a:pt x="85" y="17"/>
                </a:lnTo>
                <a:lnTo>
                  <a:pt x="86" y="14"/>
                </a:lnTo>
                <a:lnTo>
                  <a:pt x="87" y="12"/>
                </a:lnTo>
                <a:lnTo>
                  <a:pt x="87" y="10"/>
                </a:lnTo>
                <a:lnTo>
                  <a:pt x="87" y="9"/>
                </a:lnTo>
                <a:lnTo>
                  <a:pt x="87" y="8"/>
                </a:lnTo>
                <a:lnTo>
                  <a:pt x="100" y="3"/>
                </a:lnTo>
                <a:lnTo>
                  <a:pt x="115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60"/>
          <p:cNvSpPr>
            <a:spLocks noEditPoints="1"/>
          </p:cNvSpPr>
          <p:nvPr/>
        </p:nvSpPr>
        <p:spPr bwMode="auto">
          <a:xfrm>
            <a:off x="11499743" y="95912"/>
            <a:ext cx="572711" cy="846966"/>
          </a:xfrm>
          <a:custGeom>
            <a:avLst/>
            <a:gdLst>
              <a:gd name="T0" fmla="*/ 144 w 269"/>
              <a:gd name="T1" fmla="*/ 422 h 430"/>
              <a:gd name="T2" fmla="*/ 153 w 269"/>
              <a:gd name="T3" fmla="*/ 367 h 430"/>
              <a:gd name="T4" fmla="*/ 104 w 269"/>
              <a:gd name="T5" fmla="*/ 356 h 430"/>
              <a:gd name="T6" fmla="*/ 148 w 269"/>
              <a:gd name="T7" fmla="*/ 351 h 430"/>
              <a:gd name="T8" fmla="*/ 128 w 269"/>
              <a:gd name="T9" fmla="*/ 324 h 430"/>
              <a:gd name="T10" fmla="*/ 154 w 269"/>
              <a:gd name="T11" fmla="*/ 354 h 430"/>
              <a:gd name="T12" fmla="*/ 166 w 269"/>
              <a:gd name="T13" fmla="*/ 369 h 430"/>
              <a:gd name="T14" fmla="*/ 185 w 269"/>
              <a:gd name="T15" fmla="*/ 321 h 430"/>
              <a:gd name="T16" fmla="*/ 87 w 269"/>
              <a:gd name="T17" fmla="*/ 314 h 430"/>
              <a:gd name="T18" fmla="*/ 117 w 269"/>
              <a:gd name="T19" fmla="*/ 292 h 430"/>
              <a:gd name="T20" fmla="*/ 174 w 269"/>
              <a:gd name="T21" fmla="*/ 290 h 430"/>
              <a:gd name="T22" fmla="*/ 197 w 269"/>
              <a:gd name="T23" fmla="*/ 326 h 430"/>
              <a:gd name="T24" fmla="*/ 144 w 269"/>
              <a:gd name="T25" fmla="*/ 269 h 430"/>
              <a:gd name="T26" fmla="*/ 144 w 269"/>
              <a:gd name="T27" fmla="*/ 326 h 430"/>
              <a:gd name="T28" fmla="*/ 167 w 269"/>
              <a:gd name="T29" fmla="*/ 288 h 430"/>
              <a:gd name="T30" fmla="*/ 41 w 269"/>
              <a:gd name="T31" fmla="*/ 259 h 430"/>
              <a:gd name="T32" fmla="*/ 91 w 269"/>
              <a:gd name="T33" fmla="*/ 246 h 430"/>
              <a:gd name="T34" fmla="*/ 166 w 269"/>
              <a:gd name="T35" fmla="*/ 231 h 430"/>
              <a:gd name="T36" fmla="*/ 166 w 269"/>
              <a:gd name="T37" fmla="*/ 271 h 430"/>
              <a:gd name="T38" fmla="*/ 201 w 269"/>
              <a:gd name="T39" fmla="*/ 245 h 430"/>
              <a:gd name="T40" fmla="*/ 100 w 269"/>
              <a:gd name="T41" fmla="*/ 232 h 430"/>
              <a:gd name="T42" fmla="*/ 127 w 269"/>
              <a:gd name="T43" fmla="*/ 269 h 430"/>
              <a:gd name="T44" fmla="*/ 129 w 269"/>
              <a:gd name="T45" fmla="*/ 224 h 430"/>
              <a:gd name="T46" fmla="*/ 210 w 269"/>
              <a:gd name="T47" fmla="*/ 254 h 430"/>
              <a:gd name="T48" fmla="*/ 247 w 269"/>
              <a:gd name="T49" fmla="*/ 229 h 430"/>
              <a:gd name="T50" fmla="*/ 10 w 269"/>
              <a:gd name="T51" fmla="*/ 193 h 430"/>
              <a:gd name="T52" fmla="*/ 68 w 269"/>
              <a:gd name="T53" fmla="*/ 218 h 430"/>
              <a:gd name="T54" fmla="*/ 95 w 269"/>
              <a:gd name="T55" fmla="*/ 174 h 430"/>
              <a:gd name="T56" fmla="*/ 86 w 269"/>
              <a:gd name="T57" fmla="*/ 222 h 430"/>
              <a:gd name="T58" fmla="*/ 123 w 269"/>
              <a:gd name="T59" fmla="*/ 214 h 430"/>
              <a:gd name="T60" fmla="*/ 141 w 269"/>
              <a:gd name="T61" fmla="*/ 174 h 430"/>
              <a:gd name="T62" fmla="*/ 127 w 269"/>
              <a:gd name="T63" fmla="*/ 210 h 430"/>
              <a:gd name="T64" fmla="*/ 172 w 269"/>
              <a:gd name="T65" fmla="*/ 207 h 430"/>
              <a:gd name="T66" fmla="*/ 200 w 269"/>
              <a:gd name="T67" fmla="*/ 168 h 430"/>
              <a:gd name="T68" fmla="*/ 195 w 269"/>
              <a:gd name="T69" fmla="*/ 222 h 430"/>
              <a:gd name="T70" fmla="*/ 226 w 269"/>
              <a:gd name="T71" fmla="*/ 184 h 430"/>
              <a:gd name="T72" fmla="*/ 43 w 269"/>
              <a:gd name="T73" fmla="*/ 135 h 430"/>
              <a:gd name="T74" fmla="*/ 66 w 269"/>
              <a:gd name="T75" fmla="*/ 182 h 430"/>
              <a:gd name="T76" fmla="*/ 77 w 269"/>
              <a:gd name="T77" fmla="*/ 136 h 430"/>
              <a:gd name="T78" fmla="*/ 157 w 269"/>
              <a:gd name="T79" fmla="*/ 142 h 430"/>
              <a:gd name="T80" fmla="*/ 151 w 269"/>
              <a:gd name="T81" fmla="*/ 161 h 430"/>
              <a:gd name="T82" fmla="*/ 161 w 269"/>
              <a:gd name="T83" fmla="*/ 169 h 430"/>
              <a:gd name="T84" fmla="*/ 197 w 269"/>
              <a:gd name="T85" fmla="*/ 131 h 430"/>
              <a:gd name="T86" fmla="*/ 99 w 269"/>
              <a:gd name="T87" fmla="*/ 167 h 430"/>
              <a:gd name="T88" fmla="*/ 142 w 269"/>
              <a:gd name="T89" fmla="*/ 156 h 430"/>
              <a:gd name="T90" fmla="*/ 163 w 269"/>
              <a:gd name="T91" fmla="*/ 4 h 430"/>
              <a:gd name="T92" fmla="*/ 176 w 269"/>
              <a:gd name="T93" fmla="*/ 114 h 430"/>
              <a:gd name="T94" fmla="*/ 225 w 269"/>
              <a:gd name="T95" fmla="*/ 125 h 430"/>
              <a:gd name="T96" fmla="*/ 251 w 269"/>
              <a:gd name="T97" fmla="*/ 197 h 430"/>
              <a:gd name="T98" fmla="*/ 259 w 269"/>
              <a:gd name="T99" fmla="*/ 176 h 430"/>
              <a:gd name="T100" fmla="*/ 210 w 269"/>
              <a:gd name="T101" fmla="*/ 144 h 430"/>
              <a:gd name="T102" fmla="*/ 240 w 269"/>
              <a:gd name="T103" fmla="*/ 210 h 430"/>
              <a:gd name="T104" fmla="*/ 221 w 269"/>
              <a:gd name="T105" fmla="*/ 274 h 430"/>
              <a:gd name="T106" fmla="*/ 200 w 269"/>
              <a:gd name="T107" fmla="*/ 338 h 430"/>
              <a:gd name="T108" fmla="*/ 172 w 269"/>
              <a:gd name="T109" fmla="*/ 398 h 430"/>
              <a:gd name="T110" fmla="*/ 117 w 269"/>
              <a:gd name="T111" fmla="*/ 401 h 430"/>
              <a:gd name="T112" fmla="*/ 87 w 269"/>
              <a:gd name="T113" fmla="*/ 334 h 430"/>
              <a:gd name="T114" fmla="*/ 59 w 269"/>
              <a:gd name="T115" fmla="*/ 279 h 430"/>
              <a:gd name="T116" fmla="*/ 13 w 269"/>
              <a:gd name="T117" fmla="*/ 225 h 430"/>
              <a:gd name="T118" fmla="*/ 27 w 269"/>
              <a:gd name="T119" fmla="*/ 157 h 430"/>
              <a:gd name="T120" fmla="*/ 94 w 269"/>
              <a:gd name="T121" fmla="*/ 132 h 430"/>
              <a:gd name="T122" fmla="*/ 141 w 269"/>
              <a:gd name="T123" fmla="*/ 32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9" h="430">
                <a:moveTo>
                  <a:pt x="153" y="366"/>
                </a:moveTo>
                <a:lnTo>
                  <a:pt x="141" y="371"/>
                </a:lnTo>
                <a:lnTo>
                  <a:pt x="131" y="379"/>
                </a:lnTo>
                <a:lnTo>
                  <a:pt x="125" y="390"/>
                </a:lnTo>
                <a:lnTo>
                  <a:pt x="125" y="400"/>
                </a:lnTo>
                <a:lnTo>
                  <a:pt x="128" y="410"/>
                </a:lnTo>
                <a:lnTo>
                  <a:pt x="134" y="417"/>
                </a:lnTo>
                <a:lnTo>
                  <a:pt x="144" y="422"/>
                </a:lnTo>
                <a:lnTo>
                  <a:pt x="151" y="422"/>
                </a:lnTo>
                <a:lnTo>
                  <a:pt x="158" y="418"/>
                </a:lnTo>
                <a:lnTo>
                  <a:pt x="163" y="411"/>
                </a:lnTo>
                <a:lnTo>
                  <a:pt x="166" y="403"/>
                </a:lnTo>
                <a:lnTo>
                  <a:pt x="166" y="394"/>
                </a:lnTo>
                <a:lnTo>
                  <a:pt x="165" y="384"/>
                </a:lnTo>
                <a:lnTo>
                  <a:pt x="161" y="375"/>
                </a:lnTo>
                <a:lnTo>
                  <a:pt x="153" y="367"/>
                </a:lnTo>
                <a:lnTo>
                  <a:pt x="153" y="366"/>
                </a:lnTo>
                <a:close/>
                <a:moveTo>
                  <a:pt x="121" y="321"/>
                </a:moveTo>
                <a:lnTo>
                  <a:pt x="112" y="321"/>
                </a:lnTo>
                <a:lnTo>
                  <a:pt x="103" y="325"/>
                </a:lnTo>
                <a:lnTo>
                  <a:pt x="98" y="331"/>
                </a:lnTo>
                <a:lnTo>
                  <a:pt x="95" y="341"/>
                </a:lnTo>
                <a:lnTo>
                  <a:pt x="98" y="350"/>
                </a:lnTo>
                <a:lnTo>
                  <a:pt x="104" y="356"/>
                </a:lnTo>
                <a:lnTo>
                  <a:pt x="112" y="360"/>
                </a:lnTo>
                <a:lnTo>
                  <a:pt x="121" y="363"/>
                </a:lnTo>
                <a:lnTo>
                  <a:pt x="131" y="364"/>
                </a:lnTo>
                <a:lnTo>
                  <a:pt x="140" y="364"/>
                </a:lnTo>
                <a:lnTo>
                  <a:pt x="141" y="364"/>
                </a:lnTo>
                <a:lnTo>
                  <a:pt x="145" y="363"/>
                </a:lnTo>
                <a:lnTo>
                  <a:pt x="150" y="363"/>
                </a:lnTo>
                <a:lnTo>
                  <a:pt x="148" y="351"/>
                </a:lnTo>
                <a:lnTo>
                  <a:pt x="148" y="338"/>
                </a:lnTo>
                <a:lnTo>
                  <a:pt x="148" y="338"/>
                </a:lnTo>
                <a:lnTo>
                  <a:pt x="142" y="333"/>
                </a:lnTo>
                <a:lnTo>
                  <a:pt x="136" y="329"/>
                </a:lnTo>
                <a:lnTo>
                  <a:pt x="131" y="325"/>
                </a:lnTo>
                <a:lnTo>
                  <a:pt x="129" y="325"/>
                </a:lnTo>
                <a:lnTo>
                  <a:pt x="128" y="325"/>
                </a:lnTo>
                <a:lnTo>
                  <a:pt x="128" y="324"/>
                </a:lnTo>
                <a:lnTo>
                  <a:pt x="127" y="322"/>
                </a:lnTo>
                <a:lnTo>
                  <a:pt x="121" y="321"/>
                </a:lnTo>
                <a:close/>
                <a:moveTo>
                  <a:pt x="176" y="318"/>
                </a:moveTo>
                <a:lnTo>
                  <a:pt x="167" y="321"/>
                </a:lnTo>
                <a:lnTo>
                  <a:pt x="159" y="326"/>
                </a:lnTo>
                <a:lnTo>
                  <a:pt x="155" y="334"/>
                </a:lnTo>
                <a:lnTo>
                  <a:pt x="154" y="343"/>
                </a:lnTo>
                <a:lnTo>
                  <a:pt x="154" y="354"/>
                </a:lnTo>
                <a:lnTo>
                  <a:pt x="154" y="363"/>
                </a:lnTo>
                <a:lnTo>
                  <a:pt x="155" y="363"/>
                </a:lnTo>
                <a:lnTo>
                  <a:pt x="157" y="363"/>
                </a:lnTo>
                <a:lnTo>
                  <a:pt x="157" y="363"/>
                </a:lnTo>
                <a:lnTo>
                  <a:pt x="157" y="363"/>
                </a:lnTo>
                <a:lnTo>
                  <a:pt x="162" y="367"/>
                </a:lnTo>
                <a:lnTo>
                  <a:pt x="166" y="371"/>
                </a:lnTo>
                <a:lnTo>
                  <a:pt x="166" y="369"/>
                </a:lnTo>
                <a:lnTo>
                  <a:pt x="168" y="369"/>
                </a:lnTo>
                <a:lnTo>
                  <a:pt x="176" y="367"/>
                </a:lnTo>
                <a:lnTo>
                  <a:pt x="183" y="360"/>
                </a:lnTo>
                <a:lnTo>
                  <a:pt x="188" y="352"/>
                </a:lnTo>
                <a:lnTo>
                  <a:pt x="192" y="343"/>
                </a:lnTo>
                <a:lnTo>
                  <a:pt x="192" y="334"/>
                </a:lnTo>
                <a:lnTo>
                  <a:pt x="191" y="326"/>
                </a:lnTo>
                <a:lnTo>
                  <a:pt x="185" y="321"/>
                </a:lnTo>
                <a:lnTo>
                  <a:pt x="176" y="318"/>
                </a:lnTo>
                <a:close/>
                <a:moveTo>
                  <a:pt x="99" y="273"/>
                </a:moveTo>
                <a:lnTo>
                  <a:pt x="89" y="273"/>
                </a:lnTo>
                <a:lnTo>
                  <a:pt x="79" y="278"/>
                </a:lnTo>
                <a:lnTo>
                  <a:pt x="74" y="287"/>
                </a:lnTo>
                <a:lnTo>
                  <a:pt x="74" y="299"/>
                </a:lnTo>
                <a:lnTo>
                  <a:pt x="78" y="308"/>
                </a:lnTo>
                <a:lnTo>
                  <a:pt x="87" y="314"/>
                </a:lnTo>
                <a:lnTo>
                  <a:pt x="96" y="321"/>
                </a:lnTo>
                <a:lnTo>
                  <a:pt x="102" y="317"/>
                </a:lnTo>
                <a:lnTo>
                  <a:pt x="107" y="314"/>
                </a:lnTo>
                <a:lnTo>
                  <a:pt x="113" y="314"/>
                </a:lnTo>
                <a:lnTo>
                  <a:pt x="119" y="314"/>
                </a:lnTo>
                <a:lnTo>
                  <a:pt x="123" y="314"/>
                </a:lnTo>
                <a:lnTo>
                  <a:pt x="119" y="304"/>
                </a:lnTo>
                <a:lnTo>
                  <a:pt x="117" y="292"/>
                </a:lnTo>
                <a:lnTo>
                  <a:pt x="119" y="280"/>
                </a:lnTo>
                <a:lnTo>
                  <a:pt x="120" y="279"/>
                </a:lnTo>
                <a:lnTo>
                  <a:pt x="111" y="274"/>
                </a:lnTo>
                <a:lnTo>
                  <a:pt x="99" y="273"/>
                </a:lnTo>
                <a:close/>
                <a:moveTo>
                  <a:pt x="199" y="271"/>
                </a:moveTo>
                <a:lnTo>
                  <a:pt x="188" y="274"/>
                </a:lnTo>
                <a:lnTo>
                  <a:pt x="180" y="280"/>
                </a:lnTo>
                <a:lnTo>
                  <a:pt x="174" y="290"/>
                </a:lnTo>
                <a:lnTo>
                  <a:pt x="175" y="301"/>
                </a:lnTo>
                <a:lnTo>
                  <a:pt x="174" y="312"/>
                </a:lnTo>
                <a:lnTo>
                  <a:pt x="178" y="312"/>
                </a:lnTo>
                <a:lnTo>
                  <a:pt x="183" y="313"/>
                </a:lnTo>
                <a:lnTo>
                  <a:pt x="188" y="314"/>
                </a:lnTo>
                <a:lnTo>
                  <a:pt x="192" y="317"/>
                </a:lnTo>
                <a:lnTo>
                  <a:pt x="195" y="321"/>
                </a:lnTo>
                <a:lnTo>
                  <a:pt x="197" y="326"/>
                </a:lnTo>
                <a:lnTo>
                  <a:pt x="208" y="320"/>
                </a:lnTo>
                <a:lnTo>
                  <a:pt x="216" y="312"/>
                </a:lnTo>
                <a:lnTo>
                  <a:pt x="221" y="303"/>
                </a:lnTo>
                <a:lnTo>
                  <a:pt x="222" y="292"/>
                </a:lnTo>
                <a:lnTo>
                  <a:pt x="217" y="280"/>
                </a:lnTo>
                <a:lnTo>
                  <a:pt x="208" y="274"/>
                </a:lnTo>
                <a:lnTo>
                  <a:pt x="199" y="271"/>
                </a:lnTo>
                <a:close/>
                <a:moveTo>
                  <a:pt x="144" y="269"/>
                </a:moveTo>
                <a:lnTo>
                  <a:pt x="133" y="271"/>
                </a:lnTo>
                <a:lnTo>
                  <a:pt x="128" y="278"/>
                </a:lnTo>
                <a:lnTo>
                  <a:pt x="125" y="287"/>
                </a:lnTo>
                <a:lnTo>
                  <a:pt x="125" y="296"/>
                </a:lnTo>
                <a:lnTo>
                  <a:pt x="127" y="307"/>
                </a:lnTo>
                <a:lnTo>
                  <a:pt x="129" y="317"/>
                </a:lnTo>
                <a:lnTo>
                  <a:pt x="137" y="321"/>
                </a:lnTo>
                <a:lnTo>
                  <a:pt x="144" y="326"/>
                </a:lnTo>
                <a:lnTo>
                  <a:pt x="149" y="333"/>
                </a:lnTo>
                <a:lnTo>
                  <a:pt x="151" y="328"/>
                </a:lnTo>
                <a:lnTo>
                  <a:pt x="154" y="324"/>
                </a:lnTo>
                <a:lnTo>
                  <a:pt x="158" y="320"/>
                </a:lnTo>
                <a:lnTo>
                  <a:pt x="162" y="316"/>
                </a:lnTo>
                <a:lnTo>
                  <a:pt x="167" y="313"/>
                </a:lnTo>
                <a:lnTo>
                  <a:pt x="168" y="301"/>
                </a:lnTo>
                <a:lnTo>
                  <a:pt x="167" y="288"/>
                </a:lnTo>
                <a:lnTo>
                  <a:pt x="162" y="278"/>
                </a:lnTo>
                <a:lnTo>
                  <a:pt x="154" y="271"/>
                </a:lnTo>
                <a:lnTo>
                  <a:pt x="144" y="269"/>
                </a:lnTo>
                <a:close/>
                <a:moveTo>
                  <a:pt x="66" y="225"/>
                </a:moveTo>
                <a:lnTo>
                  <a:pt x="55" y="228"/>
                </a:lnTo>
                <a:lnTo>
                  <a:pt x="44" y="237"/>
                </a:lnTo>
                <a:lnTo>
                  <a:pt x="39" y="249"/>
                </a:lnTo>
                <a:lnTo>
                  <a:pt x="41" y="259"/>
                </a:lnTo>
                <a:lnTo>
                  <a:pt x="49" y="267"/>
                </a:lnTo>
                <a:lnTo>
                  <a:pt x="61" y="273"/>
                </a:lnTo>
                <a:lnTo>
                  <a:pt x="73" y="275"/>
                </a:lnTo>
                <a:lnTo>
                  <a:pt x="81" y="269"/>
                </a:lnTo>
                <a:lnTo>
                  <a:pt x="90" y="266"/>
                </a:lnTo>
                <a:lnTo>
                  <a:pt x="99" y="265"/>
                </a:lnTo>
                <a:lnTo>
                  <a:pt x="94" y="256"/>
                </a:lnTo>
                <a:lnTo>
                  <a:pt x="91" y="246"/>
                </a:lnTo>
                <a:lnTo>
                  <a:pt x="91" y="236"/>
                </a:lnTo>
                <a:lnTo>
                  <a:pt x="91" y="232"/>
                </a:lnTo>
                <a:lnTo>
                  <a:pt x="90" y="232"/>
                </a:lnTo>
                <a:lnTo>
                  <a:pt x="78" y="228"/>
                </a:lnTo>
                <a:lnTo>
                  <a:pt x="66" y="225"/>
                </a:lnTo>
                <a:close/>
                <a:moveTo>
                  <a:pt x="183" y="225"/>
                </a:moveTo>
                <a:lnTo>
                  <a:pt x="172" y="225"/>
                </a:lnTo>
                <a:lnTo>
                  <a:pt x="166" y="231"/>
                </a:lnTo>
                <a:lnTo>
                  <a:pt x="161" y="237"/>
                </a:lnTo>
                <a:lnTo>
                  <a:pt x="157" y="245"/>
                </a:lnTo>
                <a:lnTo>
                  <a:pt x="154" y="254"/>
                </a:lnTo>
                <a:lnTo>
                  <a:pt x="153" y="258"/>
                </a:lnTo>
                <a:lnTo>
                  <a:pt x="153" y="262"/>
                </a:lnTo>
                <a:lnTo>
                  <a:pt x="158" y="265"/>
                </a:lnTo>
                <a:lnTo>
                  <a:pt x="162" y="267"/>
                </a:lnTo>
                <a:lnTo>
                  <a:pt x="166" y="271"/>
                </a:lnTo>
                <a:lnTo>
                  <a:pt x="170" y="276"/>
                </a:lnTo>
                <a:lnTo>
                  <a:pt x="172" y="282"/>
                </a:lnTo>
                <a:lnTo>
                  <a:pt x="179" y="273"/>
                </a:lnTo>
                <a:lnTo>
                  <a:pt x="188" y="266"/>
                </a:lnTo>
                <a:lnTo>
                  <a:pt x="200" y="265"/>
                </a:lnTo>
                <a:lnTo>
                  <a:pt x="200" y="265"/>
                </a:lnTo>
                <a:lnTo>
                  <a:pt x="201" y="254"/>
                </a:lnTo>
                <a:lnTo>
                  <a:pt x="201" y="245"/>
                </a:lnTo>
                <a:lnTo>
                  <a:pt x="197" y="236"/>
                </a:lnTo>
                <a:lnTo>
                  <a:pt x="192" y="228"/>
                </a:lnTo>
                <a:lnTo>
                  <a:pt x="183" y="225"/>
                </a:lnTo>
                <a:close/>
                <a:moveTo>
                  <a:pt x="117" y="222"/>
                </a:moveTo>
                <a:lnTo>
                  <a:pt x="112" y="222"/>
                </a:lnTo>
                <a:lnTo>
                  <a:pt x="107" y="224"/>
                </a:lnTo>
                <a:lnTo>
                  <a:pt x="103" y="228"/>
                </a:lnTo>
                <a:lnTo>
                  <a:pt x="100" y="232"/>
                </a:lnTo>
                <a:lnTo>
                  <a:pt x="98" y="237"/>
                </a:lnTo>
                <a:lnTo>
                  <a:pt x="98" y="242"/>
                </a:lnTo>
                <a:lnTo>
                  <a:pt x="100" y="254"/>
                </a:lnTo>
                <a:lnTo>
                  <a:pt x="106" y="266"/>
                </a:lnTo>
                <a:lnTo>
                  <a:pt x="112" y="267"/>
                </a:lnTo>
                <a:lnTo>
                  <a:pt x="117" y="270"/>
                </a:lnTo>
                <a:lnTo>
                  <a:pt x="123" y="274"/>
                </a:lnTo>
                <a:lnTo>
                  <a:pt x="127" y="269"/>
                </a:lnTo>
                <a:lnTo>
                  <a:pt x="131" y="265"/>
                </a:lnTo>
                <a:lnTo>
                  <a:pt x="136" y="262"/>
                </a:lnTo>
                <a:lnTo>
                  <a:pt x="142" y="261"/>
                </a:lnTo>
                <a:lnTo>
                  <a:pt x="146" y="261"/>
                </a:lnTo>
                <a:lnTo>
                  <a:pt x="145" y="250"/>
                </a:lnTo>
                <a:lnTo>
                  <a:pt x="142" y="240"/>
                </a:lnTo>
                <a:lnTo>
                  <a:pt x="137" y="231"/>
                </a:lnTo>
                <a:lnTo>
                  <a:pt x="129" y="224"/>
                </a:lnTo>
                <a:lnTo>
                  <a:pt x="117" y="222"/>
                </a:lnTo>
                <a:close/>
                <a:moveTo>
                  <a:pt x="227" y="215"/>
                </a:moveTo>
                <a:lnTo>
                  <a:pt x="218" y="216"/>
                </a:lnTo>
                <a:lnTo>
                  <a:pt x="212" y="222"/>
                </a:lnTo>
                <a:lnTo>
                  <a:pt x="205" y="229"/>
                </a:lnTo>
                <a:lnTo>
                  <a:pt x="204" y="231"/>
                </a:lnTo>
                <a:lnTo>
                  <a:pt x="209" y="241"/>
                </a:lnTo>
                <a:lnTo>
                  <a:pt x="210" y="254"/>
                </a:lnTo>
                <a:lnTo>
                  <a:pt x="206" y="266"/>
                </a:lnTo>
                <a:lnTo>
                  <a:pt x="212" y="267"/>
                </a:lnTo>
                <a:lnTo>
                  <a:pt x="217" y="271"/>
                </a:lnTo>
                <a:lnTo>
                  <a:pt x="217" y="271"/>
                </a:lnTo>
                <a:lnTo>
                  <a:pt x="229" y="265"/>
                </a:lnTo>
                <a:lnTo>
                  <a:pt x="239" y="254"/>
                </a:lnTo>
                <a:lnTo>
                  <a:pt x="246" y="242"/>
                </a:lnTo>
                <a:lnTo>
                  <a:pt x="247" y="229"/>
                </a:lnTo>
                <a:lnTo>
                  <a:pt x="246" y="224"/>
                </a:lnTo>
                <a:lnTo>
                  <a:pt x="242" y="220"/>
                </a:lnTo>
                <a:lnTo>
                  <a:pt x="238" y="218"/>
                </a:lnTo>
                <a:lnTo>
                  <a:pt x="233" y="215"/>
                </a:lnTo>
                <a:lnTo>
                  <a:pt x="227" y="215"/>
                </a:lnTo>
                <a:close/>
                <a:moveTo>
                  <a:pt x="28" y="180"/>
                </a:moveTo>
                <a:lnTo>
                  <a:pt x="18" y="184"/>
                </a:lnTo>
                <a:lnTo>
                  <a:pt x="10" y="193"/>
                </a:lnTo>
                <a:lnTo>
                  <a:pt x="7" y="203"/>
                </a:lnTo>
                <a:lnTo>
                  <a:pt x="9" y="211"/>
                </a:lnTo>
                <a:lnTo>
                  <a:pt x="14" y="218"/>
                </a:lnTo>
                <a:lnTo>
                  <a:pt x="23" y="223"/>
                </a:lnTo>
                <a:lnTo>
                  <a:pt x="32" y="227"/>
                </a:lnTo>
                <a:lnTo>
                  <a:pt x="41" y="228"/>
                </a:lnTo>
                <a:lnTo>
                  <a:pt x="53" y="220"/>
                </a:lnTo>
                <a:lnTo>
                  <a:pt x="68" y="218"/>
                </a:lnTo>
                <a:lnTo>
                  <a:pt x="62" y="208"/>
                </a:lnTo>
                <a:lnTo>
                  <a:pt x="61" y="198"/>
                </a:lnTo>
                <a:lnTo>
                  <a:pt x="64" y="187"/>
                </a:lnTo>
                <a:lnTo>
                  <a:pt x="62" y="187"/>
                </a:lnTo>
                <a:lnTo>
                  <a:pt x="52" y="182"/>
                </a:lnTo>
                <a:lnTo>
                  <a:pt x="40" y="180"/>
                </a:lnTo>
                <a:lnTo>
                  <a:pt x="28" y="180"/>
                </a:lnTo>
                <a:close/>
                <a:moveTo>
                  <a:pt x="95" y="174"/>
                </a:moveTo>
                <a:lnTo>
                  <a:pt x="83" y="177"/>
                </a:lnTo>
                <a:lnTo>
                  <a:pt x="74" y="184"/>
                </a:lnTo>
                <a:lnTo>
                  <a:pt x="69" y="191"/>
                </a:lnTo>
                <a:lnTo>
                  <a:pt x="68" y="201"/>
                </a:lnTo>
                <a:lnTo>
                  <a:pt x="70" y="210"/>
                </a:lnTo>
                <a:lnTo>
                  <a:pt x="76" y="218"/>
                </a:lnTo>
                <a:lnTo>
                  <a:pt x="81" y="219"/>
                </a:lnTo>
                <a:lnTo>
                  <a:pt x="86" y="222"/>
                </a:lnTo>
                <a:lnTo>
                  <a:pt x="90" y="224"/>
                </a:lnTo>
                <a:lnTo>
                  <a:pt x="94" y="228"/>
                </a:lnTo>
                <a:lnTo>
                  <a:pt x="98" y="223"/>
                </a:lnTo>
                <a:lnTo>
                  <a:pt x="102" y="219"/>
                </a:lnTo>
                <a:lnTo>
                  <a:pt x="107" y="215"/>
                </a:lnTo>
                <a:lnTo>
                  <a:pt x="113" y="214"/>
                </a:lnTo>
                <a:lnTo>
                  <a:pt x="119" y="214"/>
                </a:lnTo>
                <a:lnTo>
                  <a:pt x="123" y="214"/>
                </a:lnTo>
                <a:lnTo>
                  <a:pt x="121" y="207"/>
                </a:lnTo>
                <a:lnTo>
                  <a:pt x="120" y="201"/>
                </a:lnTo>
                <a:lnTo>
                  <a:pt x="120" y="194"/>
                </a:lnTo>
                <a:lnTo>
                  <a:pt x="113" y="185"/>
                </a:lnTo>
                <a:lnTo>
                  <a:pt x="104" y="177"/>
                </a:lnTo>
                <a:lnTo>
                  <a:pt x="95" y="174"/>
                </a:lnTo>
                <a:close/>
                <a:moveTo>
                  <a:pt x="151" y="174"/>
                </a:moveTo>
                <a:lnTo>
                  <a:pt x="141" y="174"/>
                </a:lnTo>
                <a:lnTo>
                  <a:pt x="133" y="180"/>
                </a:lnTo>
                <a:lnTo>
                  <a:pt x="128" y="189"/>
                </a:lnTo>
                <a:lnTo>
                  <a:pt x="127" y="193"/>
                </a:lnTo>
                <a:lnTo>
                  <a:pt x="127" y="194"/>
                </a:lnTo>
                <a:lnTo>
                  <a:pt x="127" y="195"/>
                </a:lnTo>
                <a:lnTo>
                  <a:pt x="127" y="197"/>
                </a:lnTo>
                <a:lnTo>
                  <a:pt x="127" y="203"/>
                </a:lnTo>
                <a:lnTo>
                  <a:pt x="127" y="210"/>
                </a:lnTo>
                <a:lnTo>
                  <a:pt x="128" y="216"/>
                </a:lnTo>
                <a:lnTo>
                  <a:pt x="138" y="222"/>
                </a:lnTo>
                <a:lnTo>
                  <a:pt x="146" y="231"/>
                </a:lnTo>
                <a:lnTo>
                  <a:pt x="151" y="241"/>
                </a:lnTo>
                <a:lnTo>
                  <a:pt x="157" y="231"/>
                </a:lnTo>
                <a:lnTo>
                  <a:pt x="165" y="223"/>
                </a:lnTo>
                <a:lnTo>
                  <a:pt x="174" y="218"/>
                </a:lnTo>
                <a:lnTo>
                  <a:pt x="172" y="207"/>
                </a:lnTo>
                <a:lnTo>
                  <a:pt x="171" y="197"/>
                </a:lnTo>
                <a:lnTo>
                  <a:pt x="167" y="187"/>
                </a:lnTo>
                <a:lnTo>
                  <a:pt x="162" y="178"/>
                </a:lnTo>
                <a:lnTo>
                  <a:pt x="151" y="174"/>
                </a:lnTo>
                <a:close/>
                <a:moveTo>
                  <a:pt x="205" y="168"/>
                </a:moveTo>
                <a:lnTo>
                  <a:pt x="204" y="169"/>
                </a:lnTo>
                <a:lnTo>
                  <a:pt x="203" y="169"/>
                </a:lnTo>
                <a:lnTo>
                  <a:pt x="200" y="168"/>
                </a:lnTo>
                <a:lnTo>
                  <a:pt x="189" y="174"/>
                </a:lnTo>
                <a:lnTo>
                  <a:pt x="182" y="184"/>
                </a:lnTo>
                <a:lnTo>
                  <a:pt x="178" y="194"/>
                </a:lnTo>
                <a:lnTo>
                  <a:pt x="180" y="206"/>
                </a:lnTo>
                <a:lnTo>
                  <a:pt x="180" y="216"/>
                </a:lnTo>
                <a:lnTo>
                  <a:pt x="185" y="218"/>
                </a:lnTo>
                <a:lnTo>
                  <a:pt x="191" y="219"/>
                </a:lnTo>
                <a:lnTo>
                  <a:pt x="195" y="222"/>
                </a:lnTo>
                <a:lnTo>
                  <a:pt x="199" y="225"/>
                </a:lnTo>
                <a:lnTo>
                  <a:pt x="206" y="215"/>
                </a:lnTo>
                <a:lnTo>
                  <a:pt x="216" y="210"/>
                </a:lnTo>
                <a:lnTo>
                  <a:pt x="227" y="207"/>
                </a:lnTo>
                <a:lnTo>
                  <a:pt x="229" y="201"/>
                </a:lnTo>
                <a:lnTo>
                  <a:pt x="229" y="195"/>
                </a:lnTo>
                <a:lnTo>
                  <a:pt x="229" y="189"/>
                </a:lnTo>
                <a:lnTo>
                  <a:pt x="226" y="184"/>
                </a:lnTo>
                <a:lnTo>
                  <a:pt x="225" y="178"/>
                </a:lnTo>
                <a:lnTo>
                  <a:pt x="221" y="174"/>
                </a:lnTo>
                <a:lnTo>
                  <a:pt x="217" y="170"/>
                </a:lnTo>
                <a:lnTo>
                  <a:pt x="213" y="168"/>
                </a:lnTo>
                <a:lnTo>
                  <a:pt x="209" y="168"/>
                </a:lnTo>
                <a:lnTo>
                  <a:pt x="205" y="168"/>
                </a:lnTo>
                <a:close/>
                <a:moveTo>
                  <a:pt x="53" y="130"/>
                </a:moveTo>
                <a:lnTo>
                  <a:pt x="43" y="135"/>
                </a:lnTo>
                <a:lnTo>
                  <a:pt x="36" y="146"/>
                </a:lnTo>
                <a:lnTo>
                  <a:pt x="34" y="157"/>
                </a:lnTo>
                <a:lnTo>
                  <a:pt x="34" y="169"/>
                </a:lnTo>
                <a:lnTo>
                  <a:pt x="34" y="170"/>
                </a:lnTo>
                <a:lnTo>
                  <a:pt x="34" y="172"/>
                </a:lnTo>
                <a:lnTo>
                  <a:pt x="51" y="174"/>
                </a:lnTo>
                <a:lnTo>
                  <a:pt x="66" y="182"/>
                </a:lnTo>
                <a:lnTo>
                  <a:pt x="66" y="182"/>
                </a:lnTo>
                <a:lnTo>
                  <a:pt x="70" y="177"/>
                </a:lnTo>
                <a:lnTo>
                  <a:pt x="76" y="173"/>
                </a:lnTo>
                <a:lnTo>
                  <a:pt x="81" y="170"/>
                </a:lnTo>
                <a:lnTo>
                  <a:pt x="86" y="168"/>
                </a:lnTo>
                <a:lnTo>
                  <a:pt x="91" y="168"/>
                </a:lnTo>
                <a:lnTo>
                  <a:pt x="89" y="156"/>
                </a:lnTo>
                <a:lnTo>
                  <a:pt x="83" y="146"/>
                </a:lnTo>
                <a:lnTo>
                  <a:pt x="77" y="136"/>
                </a:lnTo>
                <a:lnTo>
                  <a:pt x="66" y="131"/>
                </a:lnTo>
                <a:lnTo>
                  <a:pt x="53" y="130"/>
                </a:lnTo>
                <a:close/>
                <a:moveTo>
                  <a:pt x="180" y="123"/>
                </a:moveTo>
                <a:lnTo>
                  <a:pt x="171" y="125"/>
                </a:lnTo>
                <a:lnTo>
                  <a:pt x="165" y="131"/>
                </a:lnTo>
                <a:lnTo>
                  <a:pt x="159" y="138"/>
                </a:lnTo>
                <a:lnTo>
                  <a:pt x="158" y="139"/>
                </a:lnTo>
                <a:lnTo>
                  <a:pt x="157" y="142"/>
                </a:lnTo>
                <a:lnTo>
                  <a:pt x="155" y="144"/>
                </a:lnTo>
                <a:lnTo>
                  <a:pt x="154" y="147"/>
                </a:lnTo>
                <a:lnTo>
                  <a:pt x="154" y="148"/>
                </a:lnTo>
                <a:lnTo>
                  <a:pt x="153" y="152"/>
                </a:lnTo>
                <a:lnTo>
                  <a:pt x="151" y="156"/>
                </a:lnTo>
                <a:lnTo>
                  <a:pt x="151" y="159"/>
                </a:lnTo>
                <a:lnTo>
                  <a:pt x="151" y="160"/>
                </a:lnTo>
                <a:lnTo>
                  <a:pt x="151" y="161"/>
                </a:lnTo>
                <a:lnTo>
                  <a:pt x="151" y="163"/>
                </a:lnTo>
                <a:lnTo>
                  <a:pt x="153" y="163"/>
                </a:lnTo>
                <a:lnTo>
                  <a:pt x="153" y="164"/>
                </a:lnTo>
                <a:lnTo>
                  <a:pt x="151" y="165"/>
                </a:lnTo>
                <a:lnTo>
                  <a:pt x="150" y="165"/>
                </a:lnTo>
                <a:lnTo>
                  <a:pt x="150" y="165"/>
                </a:lnTo>
                <a:lnTo>
                  <a:pt x="150" y="165"/>
                </a:lnTo>
                <a:lnTo>
                  <a:pt x="161" y="169"/>
                </a:lnTo>
                <a:lnTo>
                  <a:pt x="168" y="176"/>
                </a:lnTo>
                <a:lnTo>
                  <a:pt x="174" y="185"/>
                </a:lnTo>
                <a:lnTo>
                  <a:pt x="180" y="174"/>
                </a:lnTo>
                <a:lnTo>
                  <a:pt x="188" y="165"/>
                </a:lnTo>
                <a:lnTo>
                  <a:pt x="200" y="160"/>
                </a:lnTo>
                <a:lnTo>
                  <a:pt x="201" y="151"/>
                </a:lnTo>
                <a:lnTo>
                  <a:pt x="200" y="140"/>
                </a:lnTo>
                <a:lnTo>
                  <a:pt x="197" y="131"/>
                </a:lnTo>
                <a:lnTo>
                  <a:pt x="191" y="125"/>
                </a:lnTo>
                <a:lnTo>
                  <a:pt x="180" y="123"/>
                </a:lnTo>
                <a:close/>
                <a:moveTo>
                  <a:pt x="121" y="122"/>
                </a:moveTo>
                <a:lnTo>
                  <a:pt x="112" y="123"/>
                </a:lnTo>
                <a:lnTo>
                  <a:pt x="103" y="130"/>
                </a:lnTo>
                <a:lnTo>
                  <a:pt x="99" y="139"/>
                </a:lnTo>
                <a:lnTo>
                  <a:pt x="98" y="152"/>
                </a:lnTo>
                <a:lnTo>
                  <a:pt x="99" y="167"/>
                </a:lnTo>
                <a:lnTo>
                  <a:pt x="99" y="168"/>
                </a:lnTo>
                <a:lnTo>
                  <a:pt x="98" y="168"/>
                </a:lnTo>
                <a:lnTo>
                  <a:pt x="112" y="173"/>
                </a:lnTo>
                <a:lnTo>
                  <a:pt x="123" y="184"/>
                </a:lnTo>
                <a:lnTo>
                  <a:pt x="127" y="174"/>
                </a:lnTo>
                <a:lnTo>
                  <a:pt x="134" y="169"/>
                </a:lnTo>
                <a:lnTo>
                  <a:pt x="144" y="165"/>
                </a:lnTo>
                <a:lnTo>
                  <a:pt x="142" y="156"/>
                </a:lnTo>
                <a:lnTo>
                  <a:pt x="141" y="144"/>
                </a:lnTo>
                <a:lnTo>
                  <a:pt x="138" y="135"/>
                </a:lnTo>
                <a:lnTo>
                  <a:pt x="132" y="127"/>
                </a:lnTo>
                <a:lnTo>
                  <a:pt x="121" y="122"/>
                </a:lnTo>
                <a:close/>
                <a:moveTo>
                  <a:pt x="159" y="0"/>
                </a:moveTo>
                <a:lnTo>
                  <a:pt x="161" y="2"/>
                </a:lnTo>
                <a:lnTo>
                  <a:pt x="162" y="3"/>
                </a:lnTo>
                <a:lnTo>
                  <a:pt x="163" y="4"/>
                </a:lnTo>
                <a:lnTo>
                  <a:pt x="163" y="7"/>
                </a:lnTo>
                <a:lnTo>
                  <a:pt x="151" y="40"/>
                </a:lnTo>
                <a:lnTo>
                  <a:pt x="146" y="71"/>
                </a:lnTo>
                <a:lnTo>
                  <a:pt x="146" y="104"/>
                </a:lnTo>
                <a:lnTo>
                  <a:pt x="151" y="136"/>
                </a:lnTo>
                <a:lnTo>
                  <a:pt x="158" y="126"/>
                </a:lnTo>
                <a:lnTo>
                  <a:pt x="166" y="119"/>
                </a:lnTo>
                <a:lnTo>
                  <a:pt x="176" y="114"/>
                </a:lnTo>
                <a:lnTo>
                  <a:pt x="188" y="115"/>
                </a:lnTo>
                <a:lnTo>
                  <a:pt x="197" y="119"/>
                </a:lnTo>
                <a:lnTo>
                  <a:pt x="205" y="129"/>
                </a:lnTo>
                <a:lnTo>
                  <a:pt x="208" y="135"/>
                </a:lnTo>
                <a:lnTo>
                  <a:pt x="212" y="131"/>
                </a:lnTo>
                <a:lnTo>
                  <a:pt x="216" y="127"/>
                </a:lnTo>
                <a:lnTo>
                  <a:pt x="220" y="126"/>
                </a:lnTo>
                <a:lnTo>
                  <a:pt x="225" y="125"/>
                </a:lnTo>
                <a:lnTo>
                  <a:pt x="239" y="126"/>
                </a:lnTo>
                <a:lnTo>
                  <a:pt x="251" y="134"/>
                </a:lnTo>
                <a:lnTo>
                  <a:pt x="260" y="143"/>
                </a:lnTo>
                <a:lnTo>
                  <a:pt x="267" y="155"/>
                </a:lnTo>
                <a:lnTo>
                  <a:pt x="269" y="168"/>
                </a:lnTo>
                <a:lnTo>
                  <a:pt x="267" y="181"/>
                </a:lnTo>
                <a:lnTo>
                  <a:pt x="260" y="190"/>
                </a:lnTo>
                <a:lnTo>
                  <a:pt x="251" y="197"/>
                </a:lnTo>
                <a:lnTo>
                  <a:pt x="240" y="198"/>
                </a:lnTo>
                <a:lnTo>
                  <a:pt x="238" y="197"/>
                </a:lnTo>
                <a:lnTo>
                  <a:pt x="238" y="195"/>
                </a:lnTo>
                <a:lnTo>
                  <a:pt x="238" y="193"/>
                </a:lnTo>
                <a:lnTo>
                  <a:pt x="238" y="191"/>
                </a:lnTo>
                <a:lnTo>
                  <a:pt x="240" y="190"/>
                </a:lnTo>
                <a:lnTo>
                  <a:pt x="252" y="185"/>
                </a:lnTo>
                <a:lnTo>
                  <a:pt x="259" y="176"/>
                </a:lnTo>
                <a:lnTo>
                  <a:pt x="260" y="164"/>
                </a:lnTo>
                <a:lnTo>
                  <a:pt x="255" y="152"/>
                </a:lnTo>
                <a:lnTo>
                  <a:pt x="250" y="144"/>
                </a:lnTo>
                <a:lnTo>
                  <a:pt x="242" y="138"/>
                </a:lnTo>
                <a:lnTo>
                  <a:pt x="233" y="134"/>
                </a:lnTo>
                <a:lnTo>
                  <a:pt x="223" y="132"/>
                </a:lnTo>
                <a:lnTo>
                  <a:pt x="216" y="135"/>
                </a:lnTo>
                <a:lnTo>
                  <a:pt x="210" y="144"/>
                </a:lnTo>
                <a:lnTo>
                  <a:pt x="209" y="152"/>
                </a:lnTo>
                <a:lnTo>
                  <a:pt x="208" y="160"/>
                </a:lnTo>
                <a:lnTo>
                  <a:pt x="216" y="161"/>
                </a:lnTo>
                <a:lnTo>
                  <a:pt x="226" y="168"/>
                </a:lnTo>
                <a:lnTo>
                  <a:pt x="234" y="180"/>
                </a:lnTo>
                <a:lnTo>
                  <a:pt x="238" y="194"/>
                </a:lnTo>
                <a:lnTo>
                  <a:pt x="235" y="207"/>
                </a:lnTo>
                <a:lnTo>
                  <a:pt x="240" y="210"/>
                </a:lnTo>
                <a:lnTo>
                  <a:pt x="246" y="212"/>
                </a:lnTo>
                <a:lnTo>
                  <a:pt x="250" y="216"/>
                </a:lnTo>
                <a:lnTo>
                  <a:pt x="254" y="222"/>
                </a:lnTo>
                <a:lnTo>
                  <a:pt x="256" y="235"/>
                </a:lnTo>
                <a:lnTo>
                  <a:pt x="252" y="248"/>
                </a:lnTo>
                <a:lnTo>
                  <a:pt x="244" y="261"/>
                </a:lnTo>
                <a:lnTo>
                  <a:pt x="234" y="270"/>
                </a:lnTo>
                <a:lnTo>
                  <a:pt x="221" y="274"/>
                </a:lnTo>
                <a:lnTo>
                  <a:pt x="227" y="286"/>
                </a:lnTo>
                <a:lnTo>
                  <a:pt x="229" y="296"/>
                </a:lnTo>
                <a:lnTo>
                  <a:pt x="226" y="308"/>
                </a:lnTo>
                <a:lnTo>
                  <a:pt x="220" y="318"/>
                </a:lnTo>
                <a:lnTo>
                  <a:pt x="210" y="326"/>
                </a:lnTo>
                <a:lnTo>
                  <a:pt x="200" y="333"/>
                </a:lnTo>
                <a:lnTo>
                  <a:pt x="200" y="333"/>
                </a:lnTo>
                <a:lnTo>
                  <a:pt x="200" y="338"/>
                </a:lnTo>
                <a:lnTo>
                  <a:pt x="199" y="345"/>
                </a:lnTo>
                <a:lnTo>
                  <a:pt x="197" y="350"/>
                </a:lnTo>
                <a:lnTo>
                  <a:pt x="193" y="359"/>
                </a:lnTo>
                <a:lnTo>
                  <a:pt x="187" y="367"/>
                </a:lnTo>
                <a:lnTo>
                  <a:pt x="178" y="373"/>
                </a:lnTo>
                <a:lnTo>
                  <a:pt x="168" y="376"/>
                </a:lnTo>
                <a:lnTo>
                  <a:pt x="172" y="386"/>
                </a:lnTo>
                <a:lnTo>
                  <a:pt x="172" y="398"/>
                </a:lnTo>
                <a:lnTo>
                  <a:pt x="171" y="410"/>
                </a:lnTo>
                <a:lnTo>
                  <a:pt x="167" y="420"/>
                </a:lnTo>
                <a:lnTo>
                  <a:pt x="159" y="427"/>
                </a:lnTo>
                <a:lnTo>
                  <a:pt x="150" y="430"/>
                </a:lnTo>
                <a:lnTo>
                  <a:pt x="138" y="428"/>
                </a:lnTo>
                <a:lnTo>
                  <a:pt x="127" y="422"/>
                </a:lnTo>
                <a:lnTo>
                  <a:pt x="120" y="413"/>
                </a:lnTo>
                <a:lnTo>
                  <a:pt x="117" y="401"/>
                </a:lnTo>
                <a:lnTo>
                  <a:pt x="119" y="390"/>
                </a:lnTo>
                <a:lnTo>
                  <a:pt x="123" y="380"/>
                </a:lnTo>
                <a:lnTo>
                  <a:pt x="129" y="371"/>
                </a:lnTo>
                <a:lnTo>
                  <a:pt x="116" y="369"/>
                </a:lnTo>
                <a:lnTo>
                  <a:pt x="104" y="366"/>
                </a:lnTo>
                <a:lnTo>
                  <a:pt x="94" y="358"/>
                </a:lnTo>
                <a:lnTo>
                  <a:pt x="89" y="347"/>
                </a:lnTo>
                <a:lnTo>
                  <a:pt x="87" y="334"/>
                </a:lnTo>
                <a:lnTo>
                  <a:pt x="90" y="329"/>
                </a:lnTo>
                <a:lnTo>
                  <a:pt x="93" y="325"/>
                </a:lnTo>
                <a:lnTo>
                  <a:pt x="79" y="318"/>
                </a:lnTo>
                <a:lnTo>
                  <a:pt x="70" y="308"/>
                </a:lnTo>
                <a:lnTo>
                  <a:pt x="66" y="295"/>
                </a:lnTo>
                <a:lnTo>
                  <a:pt x="69" y="280"/>
                </a:lnTo>
                <a:lnTo>
                  <a:pt x="70" y="279"/>
                </a:lnTo>
                <a:lnTo>
                  <a:pt x="59" y="279"/>
                </a:lnTo>
                <a:lnTo>
                  <a:pt x="47" y="275"/>
                </a:lnTo>
                <a:lnTo>
                  <a:pt x="38" y="267"/>
                </a:lnTo>
                <a:lnTo>
                  <a:pt x="32" y="258"/>
                </a:lnTo>
                <a:lnTo>
                  <a:pt x="31" y="246"/>
                </a:lnTo>
                <a:lnTo>
                  <a:pt x="35" y="236"/>
                </a:lnTo>
                <a:lnTo>
                  <a:pt x="36" y="233"/>
                </a:lnTo>
                <a:lnTo>
                  <a:pt x="24" y="231"/>
                </a:lnTo>
                <a:lnTo>
                  <a:pt x="13" y="225"/>
                </a:lnTo>
                <a:lnTo>
                  <a:pt x="4" y="218"/>
                </a:lnTo>
                <a:lnTo>
                  <a:pt x="0" y="206"/>
                </a:lnTo>
                <a:lnTo>
                  <a:pt x="2" y="193"/>
                </a:lnTo>
                <a:lnTo>
                  <a:pt x="9" y="182"/>
                </a:lnTo>
                <a:lnTo>
                  <a:pt x="19" y="174"/>
                </a:lnTo>
                <a:lnTo>
                  <a:pt x="30" y="172"/>
                </a:lnTo>
                <a:lnTo>
                  <a:pt x="30" y="170"/>
                </a:lnTo>
                <a:lnTo>
                  <a:pt x="27" y="157"/>
                </a:lnTo>
                <a:lnTo>
                  <a:pt x="28" y="144"/>
                </a:lnTo>
                <a:lnTo>
                  <a:pt x="35" y="134"/>
                </a:lnTo>
                <a:lnTo>
                  <a:pt x="45" y="126"/>
                </a:lnTo>
                <a:lnTo>
                  <a:pt x="59" y="122"/>
                </a:lnTo>
                <a:lnTo>
                  <a:pt x="73" y="125"/>
                </a:lnTo>
                <a:lnTo>
                  <a:pt x="83" y="132"/>
                </a:lnTo>
                <a:lnTo>
                  <a:pt x="91" y="144"/>
                </a:lnTo>
                <a:lnTo>
                  <a:pt x="94" y="132"/>
                </a:lnTo>
                <a:lnTo>
                  <a:pt x="99" y="123"/>
                </a:lnTo>
                <a:lnTo>
                  <a:pt x="107" y="117"/>
                </a:lnTo>
                <a:lnTo>
                  <a:pt x="119" y="114"/>
                </a:lnTo>
                <a:lnTo>
                  <a:pt x="132" y="118"/>
                </a:lnTo>
                <a:lnTo>
                  <a:pt x="141" y="126"/>
                </a:lnTo>
                <a:lnTo>
                  <a:pt x="134" y="95"/>
                </a:lnTo>
                <a:lnTo>
                  <a:pt x="134" y="63"/>
                </a:lnTo>
                <a:lnTo>
                  <a:pt x="141" y="32"/>
                </a:lnTo>
                <a:lnTo>
                  <a:pt x="155" y="3"/>
                </a:lnTo>
                <a:lnTo>
                  <a:pt x="157" y="0"/>
                </a:lnTo>
                <a:lnTo>
                  <a:pt x="159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32212" y="694445"/>
            <a:ext cx="8864156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두 개의 배달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앱에서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할인을 비교해서 뭐가 우위인지 결정하기가 힘들기 때문에 최근에 할인했던 이벤트를 기준으로 비교하겠다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8384" y="2021983"/>
            <a:ext cx="5232478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우선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‘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할인탐정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김배민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’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이라는 이벤트를 하였다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이 이벤트는 음식 사진을 맞춰서 당첨자에게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5000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원의 쿠폰을 주는 이벤트이다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3074" name="Picture 2" descr="C:\Users\user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212" y="2021983"/>
            <a:ext cx="2460667" cy="4223037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62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33"/>
          <a:stretch/>
        </p:blipFill>
        <p:spPr>
          <a:xfrm>
            <a:off x="1" y="0"/>
            <a:ext cx="1062318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075765" cy="6858000"/>
          </a:xfrm>
          <a:prstGeom prst="rect">
            <a:avLst/>
          </a:prstGeom>
          <a:solidFill>
            <a:schemeClr val="bg2">
              <a:lumMod val="2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06381" y="170645"/>
            <a:ext cx="1529366" cy="152936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478619" y="627482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Cha</a:t>
            </a:r>
            <a:r>
              <a:rPr lang="en-US" altLang="ko-KR" sz="1600" spc="300" dirty="0" smtClean="0">
                <a:solidFill>
                  <a:srgbClr val="663300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pter</a:t>
            </a:r>
            <a:endParaRPr lang="ko-KR" altLang="en-US" sz="1600" spc="300" dirty="0">
              <a:solidFill>
                <a:srgbClr val="663300"/>
              </a:solidFill>
              <a:latin typeface="HY동녘B" panose="02030600000101010101" pitchFamily="18" charset="-127"/>
              <a:ea typeface="문체부 쓰기 정체" panose="02030609000101010101" pitchFamily="17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82846" y="1000854"/>
            <a:ext cx="111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7317" y="1017611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600" dirty="0" smtClean="0">
                <a:solidFill>
                  <a:schemeClr val="bg1"/>
                </a:solidFill>
                <a:latin typeface="-윤고딕310" panose="02030504000101010101" pitchFamily="18" charset="-127"/>
                <a:ea typeface="문체부 쓰기 정체" panose="02030609000101010101" pitchFamily="17" charset="-127"/>
              </a:rPr>
              <a:t>   </a:t>
            </a:r>
            <a:r>
              <a:rPr lang="ko-KR" altLang="en-US" sz="1400" spc="600" dirty="0" smtClean="0">
                <a:solidFill>
                  <a:schemeClr val="accent2">
                    <a:lumMod val="50000"/>
                  </a:schemeClr>
                </a:solidFill>
                <a:latin typeface="-윤고딕310" panose="02030504000101010101" pitchFamily="18" charset="-127"/>
                <a:ea typeface="문체부 쓰기 정체" panose="02030609000101010101" pitchFamily="17" charset="-127"/>
              </a:rPr>
              <a:t>할인</a:t>
            </a:r>
            <a:endParaRPr lang="ko-KR" altLang="en-US" sz="1400" spc="600" dirty="0">
              <a:solidFill>
                <a:schemeClr val="accent2">
                  <a:lumMod val="50000"/>
                </a:schemeClr>
              </a:solidFill>
              <a:latin typeface="-윤고딕310" panose="02030504000101010101" pitchFamily="18" charset="-127"/>
              <a:ea typeface="문체부 쓰기 정체" panose="02030609000101010101" pitchFamily="17" charset="-127"/>
            </a:endParaRPr>
          </a:p>
        </p:txBody>
      </p:sp>
      <p:sp>
        <p:nvSpPr>
          <p:cNvPr id="18" name="Freeform 238"/>
          <p:cNvSpPr>
            <a:spLocks noEditPoints="1"/>
          </p:cNvSpPr>
          <p:nvPr/>
        </p:nvSpPr>
        <p:spPr bwMode="auto">
          <a:xfrm>
            <a:off x="10879324" y="5631330"/>
            <a:ext cx="1169334" cy="1144308"/>
          </a:xfrm>
          <a:custGeom>
            <a:avLst/>
            <a:gdLst>
              <a:gd name="T0" fmla="*/ 489 w 544"/>
              <a:gd name="T1" fmla="*/ 371 h 550"/>
              <a:gd name="T2" fmla="*/ 506 w 544"/>
              <a:gd name="T3" fmla="*/ 345 h 550"/>
              <a:gd name="T4" fmla="*/ 466 w 544"/>
              <a:gd name="T5" fmla="*/ 339 h 550"/>
              <a:gd name="T6" fmla="*/ 519 w 544"/>
              <a:gd name="T7" fmla="*/ 342 h 550"/>
              <a:gd name="T8" fmla="*/ 472 w 544"/>
              <a:gd name="T9" fmla="*/ 372 h 550"/>
              <a:gd name="T10" fmla="*/ 536 w 544"/>
              <a:gd name="T11" fmla="*/ 357 h 550"/>
              <a:gd name="T12" fmla="*/ 70 w 544"/>
              <a:gd name="T13" fmla="*/ 309 h 550"/>
              <a:gd name="T14" fmla="*/ 123 w 544"/>
              <a:gd name="T15" fmla="*/ 316 h 550"/>
              <a:gd name="T16" fmla="*/ 48 w 544"/>
              <a:gd name="T17" fmla="*/ 313 h 550"/>
              <a:gd name="T18" fmla="*/ 119 w 544"/>
              <a:gd name="T19" fmla="*/ 343 h 550"/>
              <a:gd name="T20" fmla="*/ 63 w 544"/>
              <a:gd name="T21" fmla="*/ 305 h 550"/>
              <a:gd name="T22" fmla="*/ 125 w 544"/>
              <a:gd name="T23" fmla="*/ 303 h 550"/>
              <a:gd name="T24" fmla="*/ 136 w 544"/>
              <a:gd name="T25" fmla="*/ 476 h 550"/>
              <a:gd name="T26" fmla="*/ 292 w 544"/>
              <a:gd name="T27" fmla="*/ 541 h 550"/>
              <a:gd name="T28" fmla="*/ 438 w 544"/>
              <a:gd name="T29" fmla="*/ 460 h 550"/>
              <a:gd name="T30" fmla="*/ 268 w 544"/>
              <a:gd name="T31" fmla="*/ 342 h 550"/>
              <a:gd name="T32" fmla="*/ 183 w 544"/>
              <a:gd name="T33" fmla="*/ 281 h 550"/>
              <a:gd name="T34" fmla="*/ 207 w 544"/>
              <a:gd name="T35" fmla="*/ 295 h 550"/>
              <a:gd name="T36" fmla="*/ 231 w 544"/>
              <a:gd name="T37" fmla="*/ 286 h 550"/>
              <a:gd name="T38" fmla="*/ 402 w 544"/>
              <a:gd name="T39" fmla="*/ 334 h 550"/>
              <a:gd name="T40" fmla="*/ 248 w 544"/>
              <a:gd name="T41" fmla="*/ 271 h 550"/>
              <a:gd name="T42" fmla="*/ 220 w 544"/>
              <a:gd name="T43" fmla="*/ 215 h 550"/>
              <a:gd name="T44" fmla="*/ 484 w 544"/>
              <a:gd name="T45" fmla="*/ 317 h 550"/>
              <a:gd name="T46" fmla="*/ 480 w 544"/>
              <a:gd name="T47" fmla="*/ 264 h 550"/>
              <a:gd name="T48" fmla="*/ 387 w 544"/>
              <a:gd name="T49" fmla="*/ 199 h 550"/>
              <a:gd name="T50" fmla="*/ 372 w 544"/>
              <a:gd name="T51" fmla="*/ 181 h 550"/>
              <a:gd name="T52" fmla="*/ 29 w 544"/>
              <a:gd name="T53" fmla="*/ 63 h 550"/>
              <a:gd name="T54" fmla="*/ 65 w 544"/>
              <a:gd name="T55" fmla="*/ 180 h 550"/>
              <a:gd name="T56" fmla="*/ 124 w 544"/>
              <a:gd name="T57" fmla="*/ 213 h 550"/>
              <a:gd name="T58" fmla="*/ 161 w 544"/>
              <a:gd name="T59" fmla="*/ 269 h 550"/>
              <a:gd name="T60" fmla="*/ 213 w 544"/>
              <a:gd name="T61" fmla="*/ 300 h 550"/>
              <a:gd name="T62" fmla="*/ 222 w 544"/>
              <a:gd name="T63" fmla="*/ 283 h 550"/>
              <a:gd name="T64" fmla="*/ 166 w 544"/>
              <a:gd name="T65" fmla="*/ 247 h 550"/>
              <a:gd name="T66" fmla="*/ 158 w 544"/>
              <a:gd name="T67" fmla="*/ 176 h 550"/>
              <a:gd name="T68" fmla="*/ 211 w 544"/>
              <a:gd name="T69" fmla="*/ 41 h 550"/>
              <a:gd name="T70" fmla="*/ 201 w 544"/>
              <a:gd name="T71" fmla="*/ 19 h 550"/>
              <a:gd name="T72" fmla="*/ 188 w 544"/>
              <a:gd name="T73" fmla="*/ 130 h 550"/>
              <a:gd name="T74" fmla="*/ 175 w 544"/>
              <a:gd name="T75" fmla="*/ 235 h 550"/>
              <a:gd name="T76" fmla="*/ 242 w 544"/>
              <a:gd name="T77" fmla="*/ 265 h 550"/>
              <a:gd name="T78" fmla="*/ 205 w 544"/>
              <a:gd name="T79" fmla="*/ 189 h 550"/>
              <a:gd name="T80" fmla="*/ 315 w 544"/>
              <a:gd name="T81" fmla="*/ 158 h 550"/>
              <a:gd name="T82" fmla="*/ 404 w 544"/>
              <a:gd name="T83" fmla="*/ 164 h 550"/>
              <a:gd name="T84" fmla="*/ 407 w 544"/>
              <a:gd name="T85" fmla="*/ 189 h 550"/>
              <a:gd name="T86" fmla="*/ 500 w 544"/>
              <a:gd name="T87" fmla="*/ 296 h 550"/>
              <a:gd name="T88" fmla="*/ 467 w 544"/>
              <a:gd name="T89" fmla="*/ 326 h 550"/>
              <a:gd name="T90" fmla="*/ 525 w 544"/>
              <a:gd name="T91" fmla="*/ 329 h 550"/>
              <a:gd name="T92" fmla="*/ 501 w 544"/>
              <a:gd name="T93" fmla="*/ 387 h 550"/>
              <a:gd name="T94" fmla="*/ 425 w 544"/>
              <a:gd name="T95" fmla="*/ 508 h 550"/>
              <a:gd name="T96" fmla="*/ 265 w 544"/>
              <a:gd name="T97" fmla="*/ 549 h 550"/>
              <a:gd name="T98" fmla="*/ 129 w 544"/>
              <a:gd name="T99" fmla="*/ 485 h 550"/>
              <a:gd name="T100" fmla="*/ 80 w 544"/>
              <a:gd name="T101" fmla="*/ 350 h 550"/>
              <a:gd name="T102" fmla="*/ 61 w 544"/>
              <a:gd name="T103" fmla="*/ 291 h 550"/>
              <a:gd name="T104" fmla="*/ 132 w 544"/>
              <a:gd name="T105" fmla="*/ 285 h 550"/>
              <a:gd name="T106" fmla="*/ 119 w 544"/>
              <a:gd name="T107" fmla="*/ 249 h 550"/>
              <a:gd name="T108" fmla="*/ 73 w 544"/>
              <a:gd name="T109" fmla="*/ 185 h 550"/>
              <a:gd name="T110" fmla="*/ 8 w 544"/>
              <a:gd name="T111" fmla="*/ 84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44" h="550">
                <a:moveTo>
                  <a:pt x="493" y="343"/>
                </a:moveTo>
                <a:lnTo>
                  <a:pt x="480" y="343"/>
                </a:lnTo>
                <a:lnTo>
                  <a:pt x="468" y="347"/>
                </a:lnTo>
                <a:lnTo>
                  <a:pt x="467" y="349"/>
                </a:lnTo>
                <a:lnTo>
                  <a:pt x="466" y="347"/>
                </a:lnTo>
                <a:lnTo>
                  <a:pt x="464" y="364"/>
                </a:lnTo>
                <a:lnTo>
                  <a:pt x="476" y="368"/>
                </a:lnTo>
                <a:lnTo>
                  <a:pt x="489" y="371"/>
                </a:lnTo>
                <a:lnTo>
                  <a:pt x="502" y="370"/>
                </a:lnTo>
                <a:lnTo>
                  <a:pt x="513" y="364"/>
                </a:lnTo>
                <a:lnTo>
                  <a:pt x="514" y="360"/>
                </a:lnTo>
                <a:lnTo>
                  <a:pt x="516" y="357"/>
                </a:lnTo>
                <a:lnTo>
                  <a:pt x="514" y="353"/>
                </a:lnTo>
                <a:lnTo>
                  <a:pt x="513" y="350"/>
                </a:lnTo>
                <a:lnTo>
                  <a:pt x="510" y="347"/>
                </a:lnTo>
                <a:lnTo>
                  <a:pt x="506" y="345"/>
                </a:lnTo>
                <a:lnTo>
                  <a:pt x="500" y="343"/>
                </a:lnTo>
                <a:lnTo>
                  <a:pt x="493" y="343"/>
                </a:lnTo>
                <a:close/>
                <a:moveTo>
                  <a:pt x="499" y="334"/>
                </a:moveTo>
                <a:lnTo>
                  <a:pt x="487" y="336"/>
                </a:lnTo>
                <a:lnTo>
                  <a:pt x="476" y="337"/>
                </a:lnTo>
                <a:lnTo>
                  <a:pt x="470" y="338"/>
                </a:lnTo>
                <a:lnTo>
                  <a:pt x="467" y="339"/>
                </a:lnTo>
                <a:lnTo>
                  <a:pt x="466" y="339"/>
                </a:lnTo>
                <a:lnTo>
                  <a:pt x="466" y="341"/>
                </a:lnTo>
                <a:lnTo>
                  <a:pt x="466" y="341"/>
                </a:lnTo>
                <a:lnTo>
                  <a:pt x="474" y="338"/>
                </a:lnTo>
                <a:lnTo>
                  <a:pt x="481" y="337"/>
                </a:lnTo>
                <a:lnTo>
                  <a:pt x="492" y="336"/>
                </a:lnTo>
                <a:lnTo>
                  <a:pt x="502" y="336"/>
                </a:lnTo>
                <a:lnTo>
                  <a:pt x="512" y="338"/>
                </a:lnTo>
                <a:lnTo>
                  <a:pt x="519" y="342"/>
                </a:lnTo>
                <a:lnTo>
                  <a:pt x="523" y="349"/>
                </a:lnTo>
                <a:lnTo>
                  <a:pt x="523" y="358"/>
                </a:lnTo>
                <a:lnTo>
                  <a:pt x="519" y="367"/>
                </a:lnTo>
                <a:lnTo>
                  <a:pt x="513" y="374"/>
                </a:lnTo>
                <a:lnTo>
                  <a:pt x="504" y="376"/>
                </a:lnTo>
                <a:lnTo>
                  <a:pt x="493" y="376"/>
                </a:lnTo>
                <a:lnTo>
                  <a:pt x="483" y="375"/>
                </a:lnTo>
                <a:lnTo>
                  <a:pt x="472" y="372"/>
                </a:lnTo>
                <a:lnTo>
                  <a:pt x="464" y="368"/>
                </a:lnTo>
                <a:lnTo>
                  <a:pt x="464" y="376"/>
                </a:lnTo>
                <a:lnTo>
                  <a:pt x="478" y="379"/>
                </a:lnTo>
                <a:lnTo>
                  <a:pt x="492" y="380"/>
                </a:lnTo>
                <a:lnTo>
                  <a:pt x="506" y="379"/>
                </a:lnTo>
                <a:lnTo>
                  <a:pt x="519" y="375"/>
                </a:lnTo>
                <a:lnTo>
                  <a:pt x="530" y="367"/>
                </a:lnTo>
                <a:lnTo>
                  <a:pt x="536" y="357"/>
                </a:lnTo>
                <a:lnTo>
                  <a:pt x="536" y="349"/>
                </a:lnTo>
                <a:lnTo>
                  <a:pt x="531" y="342"/>
                </a:lnTo>
                <a:lnTo>
                  <a:pt x="522" y="338"/>
                </a:lnTo>
                <a:lnTo>
                  <a:pt x="512" y="336"/>
                </a:lnTo>
                <a:lnTo>
                  <a:pt x="499" y="334"/>
                </a:lnTo>
                <a:close/>
                <a:moveTo>
                  <a:pt x="82" y="307"/>
                </a:moveTo>
                <a:lnTo>
                  <a:pt x="76" y="308"/>
                </a:lnTo>
                <a:lnTo>
                  <a:pt x="70" y="309"/>
                </a:lnTo>
                <a:lnTo>
                  <a:pt x="70" y="319"/>
                </a:lnTo>
                <a:lnTo>
                  <a:pt x="77" y="324"/>
                </a:lnTo>
                <a:lnTo>
                  <a:pt x="85" y="328"/>
                </a:lnTo>
                <a:lnTo>
                  <a:pt x="93" y="329"/>
                </a:lnTo>
                <a:lnTo>
                  <a:pt x="107" y="332"/>
                </a:lnTo>
                <a:lnTo>
                  <a:pt x="120" y="332"/>
                </a:lnTo>
                <a:lnTo>
                  <a:pt x="123" y="316"/>
                </a:lnTo>
                <a:lnTo>
                  <a:pt x="123" y="316"/>
                </a:lnTo>
                <a:lnTo>
                  <a:pt x="98" y="308"/>
                </a:lnTo>
                <a:lnTo>
                  <a:pt x="90" y="307"/>
                </a:lnTo>
                <a:lnTo>
                  <a:pt x="82" y="307"/>
                </a:lnTo>
                <a:close/>
                <a:moveTo>
                  <a:pt x="93" y="295"/>
                </a:moveTo>
                <a:lnTo>
                  <a:pt x="76" y="295"/>
                </a:lnTo>
                <a:lnTo>
                  <a:pt x="61" y="299"/>
                </a:lnTo>
                <a:lnTo>
                  <a:pt x="51" y="305"/>
                </a:lnTo>
                <a:lnTo>
                  <a:pt x="48" y="313"/>
                </a:lnTo>
                <a:lnTo>
                  <a:pt x="49" y="321"/>
                </a:lnTo>
                <a:lnTo>
                  <a:pt x="56" y="328"/>
                </a:lnTo>
                <a:lnTo>
                  <a:pt x="64" y="334"/>
                </a:lnTo>
                <a:lnTo>
                  <a:pt x="72" y="338"/>
                </a:lnTo>
                <a:lnTo>
                  <a:pt x="80" y="342"/>
                </a:lnTo>
                <a:lnTo>
                  <a:pt x="98" y="345"/>
                </a:lnTo>
                <a:lnTo>
                  <a:pt x="118" y="343"/>
                </a:lnTo>
                <a:lnTo>
                  <a:pt x="119" y="343"/>
                </a:lnTo>
                <a:lnTo>
                  <a:pt x="120" y="336"/>
                </a:lnTo>
                <a:lnTo>
                  <a:pt x="110" y="337"/>
                </a:lnTo>
                <a:lnTo>
                  <a:pt x="98" y="337"/>
                </a:lnTo>
                <a:lnTo>
                  <a:pt x="85" y="334"/>
                </a:lnTo>
                <a:lnTo>
                  <a:pt x="73" y="330"/>
                </a:lnTo>
                <a:lnTo>
                  <a:pt x="64" y="324"/>
                </a:lnTo>
                <a:lnTo>
                  <a:pt x="60" y="313"/>
                </a:lnTo>
                <a:lnTo>
                  <a:pt x="63" y="305"/>
                </a:lnTo>
                <a:lnTo>
                  <a:pt x="68" y="302"/>
                </a:lnTo>
                <a:lnTo>
                  <a:pt x="77" y="300"/>
                </a:lnTo>
                <a:lnTo>
                  <a:pt x="87" y="300"/>
                </a:lnTo>
                <a:lnTo>
                  <a:pt x="98" y="302"/>
                </a:lnTo>
                <a:lnTo>
                  <a:pt x="108" y="304"/>
                </a:lnTo>
                <a:lnTo>
                  <a:pt x="118" y="307"/>
                </a:lnTo>
                <a:lnTo>
                  <a:pt x="124" y="308"/>
                </a:lnTo>
                <a:lnTo>
                  <a:pt x="125" y="303"/>
                </a:lnTo>
                <a:lnTo>
                  <a:pt x="110" y="298"/>
                </a:lnTo>
                <a:lnTo>
                  <a:pt x="93" y="295"/>
                </a:lnTo>
                <a:close/>
                <a:moveTo>
                  <a:pt x="135" y="290"/>
                </a:moveTo>
                <a:lnTo>
                  <a:pt x="131" y="332"/>
                </a:lnTo>
                <a:lnTo>
                  <a:pt x="127" y="374"/>
                </a:lnTo>
                <a:lnTo>
                  <a:pt x="127" y="414"/>
                </a:lnTo>
                <a:lnTo>
                  <a:pt x="131" y="456"/>
                </a:lnTo>
                <a:lnTo>
                  <a:pt x="136" y="476"/>
                </a:lnTo>
                <a:lnTo>
                  <a:pt x="144" y="493"/>
                </a:lnTo>
                <a:lnTo>
                  <a:pt x="154" y="508"/>
                </a:lnTo>
                <a:lnTo>
                  <a:pt x="169" y="520"/>
                </a:lnTo>
                <a:lnTo>
                  <a:pt x="187" y="528"/>
                </a:lnTo>
                <a:lnTo>
                  <a:pt x="214" y="535"/>
                </a:lnTo>
                <a:lnTo>
                  <a:pt x="242" y="537"/>
                </a:lnTo>
                <a:lnTo>
                  <a:pt x="271" y="540"/>
                </a:lnTo>
                <a:lnTo>
                  <a:pt x="292" y="541"/>
                </a:lnTo>
                <a:lnTo>
                  <a:pt x="314" y="541"/>
                </a:lnTo>
                <a:lnTo>
                  <a:pt x="336" y="540"/>
                </a:lnTo>
                <a:lnTo>
                  <a:pt x="357" y="537"/>
                </a:lnTo>
                <a:lnTo>
                  <a:pt x="378" y="532"/>
                </a:lnTo>
                <a:lnTo>
                  <a:pt x="396" y="521"/>
                </a:lnTo>
                <a:lnTo>
                  <a:pt x="412" y="508"/>
                </a:lnTo>
                <a:lnTo>
                  <a:pt x="425" y="490"/>
                </a:lnTo>
                <a:lnTo>
                  <a:pt x="438" y="460"/>
                </a:lnTo>
                <a:lnTo>
                  <a:pt x="447" y="429"/>
                </a:lnTo>
                <a:lnTo>
                  <a:pt x="453" y="396"/>
                </a:lnTo>
                <a:lnTo>
                  <a:pt x="457" y="362"/>
                </a:lnTo>
                <a:lnTo>
                  <a:pt x="459" y="330"/>
                </a:lnTo>
                <a:lnTo>
                  <a:pt x="412" y="341"/>
                </a:lnTo>
                <a:lnTo>
                  <a:pt x="365" y="346"/>
                </a:lnTo>
                <a:lnTo>
                  <a:pt x="317" y="346"/>
                </a:lnTo>
                <a:lnTo>
                  <a:pt x="268" y="342"/>
                </a:lnTo>
                <a:lnTo>
                  <a:pt x="245" y="338"/>
                </a:lnTo>
                <a:lnTo>
                  <a:pt x="221" y="334"/>
                </a:lnTo>
                <a:lnTo>
                  <a:pt x="196" y="328"/>
                </a:lnTo>
                <a:lnTo>
                  <a:pt x="173" y="320"/>
                </a:lnTo>
                <a:lnTo>
                  <a:pt x="152" y="307"/>
                </a:lnTo>
                <a:lnTo>
                  <a:pt x="135" y="290"/>
                </a:lnTo>
                <a:close/>
                <a:moveTo>
                  <a:pt x="200" y="279"/>
                </a:moveTo>
                <a:lnTo>
                  <a:pt x="183" y="281"/>
                </a:lnTo>
                <a:lnTo>
                  <a:pt x="167" y="282"/>
                </a:lnTo>
                <a:lnTo>
                  <a:pt x="140" y="287"/>
                </a:lnTo>
                <a:lnTo>
                  <a:pt x="158" y="300"/>
                </a:lnTo>
                <a:lnTo>
                  <a:pt x="178" y="312"/>
                </a:lnTo>
                <a:lnTo>
                  <a:pt x="199" y="320"/>
                </a:lnTo>
                <a:lnTo>
                  <a:pt x="200" y="312"/>
                </a:lnTo>
                <a:lnTo>
                  <a:pt x="204" y="303"/>
                </a:lnTo>
                <a:lnTo>
                  <a:pt x="207" y="295"/>
                </a:lnTo>
                <a:lnTo>
                  <a:pt x="208" y="287"/>
                </a:lnTo>
                <a:lnTo>
                  <a:pt x="205" y="282"/>
                </a:lnTo>
                <a:lnTo>
                  <a:pt x="203" y="281"/>
                </a:lnTo>
                <a:lnTo>
                  <a:pt x="200" y="279"/>
                </a:lnTo>
                <a:close/>
                <a:moveTo>
                  <a:pt x="248" y="271"/>
                </a:moveTo>
                <a:lnTo>
                  <a:pt x="239" y="271"/>
                </a:lnTo>
                <a:lnTo>
                  <a:pt x="231" y="271"/>
                </a:lnTo>
                <a:lnTo>
                  <a:pt x="231" y="286"/>
                </a:lnTo>
                <a:lnTo>
                  <a:pt x="230" y="300"/>
                </a:lnTo>
                <a:lnTo>
                  <a:pt x="229" y="315"/>
                </a:lnTo>
                <a:lnTo>
                  <a:pt x="231" y="328"/>
                </a:lnTo>
                <a:lnTo>
                  <a:pt x="231" y="329"/>
                </a:lnTo>
                <a:lnTo>
                  <a:pt x="263" y="334"/>
                </a:lnTo>
                <a:lnTo>
                  <a:pt x="294" y="337"/>
                </a:lnTo>
                <a:lnTo>
                  <a:pt x="348" y="338"/>
                </a:lnTo>
                <a:lnTo>
                  <a:pt x="402" y="334"/>
                </a:lnTo>
                <a:lnTo>
                  <a:pt x="455" y="324"/>
                </a:lnTo>
                <a:lnTo>
                  <a:pt x="402" y="317"/>
                </a:lnTo>
                <a:lnTo>
                  <a:pt x="349" y="305"/>
                </a:lnTo>
                <a:lnTo>
                  <a:pt x="298" y="287"/>
                </a:lnTo>
                <a:lnTo>
                  <a:pt x="285" y="281"/>
                </a:lnTo>
                <a:lnTo>
                  <a:pt x="269" y="273"/>
                </a:lnTo>
                <a:lnTo>
                  <a:pt x="259" y="273"/>
                </a:lnTo>
                <a:lnTo>
                  <a:pt x="248" y="271"/>
                </a:lnTo>
                <a:close/>
                <a:moveTo>
                  <a:pt x="294" y="164"/>
                </a:moveTo>
                <a:lnTo>
                  <a:pt x="281" y="164"/>
                </a:lnTo>
                <a:lnTo>
                  <a:pt x="264" y="165"/>
                </a:lnTo>
                <a:lnTo>
                  <a:pt x="247" y="169"/>
                </a:lnTo>
                <a:lnTo>
                  <a:pt x="230" y="175"/>
                </a:lnTo>
                <a:lnTo>
                  <a:pt x="217" y="181"/>
                </a:lnTo>
                <a:lnTo>
                  <a:pt x="209" y="192"/>
                </a:lnTo>
                <a:lnTo>
                  <a:pt x="220" y="215"/>
                </a:lnTo>
                <a:lnTo>
                  <a:pt x="234" y="235"/>
                </a:lnTo>
                <a:lnTo>
                  <a:pt x="252" y="252"/>
                </a:lnTo>
                <a:lnTo>
                  <a:pt x="275" y="265"/>
                </a:lnTo>
                <a:lnTo>
                  <a:pt x="297" y="277"/>
                </a:lnTo>
                <a:lnTo>
                  <a:pt x="320" y="286"/>
                </a:lnTo>
                <a:lnTo>
                  <a:pt x="374" y="303"/>
                </a:lnTo>
                <a:lnTo>
                  <a:pt x="429" y="312"/>
                </a:lnTo>
                <a:lnTo>
                  <a:pt x="484" y="317"/>
                </a:lnTo>
                <a:lnTo>
                  <a:pt x="485" y="317"/>
                </a:lnTo>
                <a:lnTo>
                  <a:pt x="487" y="316"/>
                </a:lnTo>
                <a:lnTo>
                  <a:pt x="491" y="312"/>
                </a:lnTo>
                <a:lnTo>
                  <a:pt x="493" y="303"/>
                </a:lnTo>
                <a:lnTo>
                  <a:pt x="492" y="294"/>
                </a:lnTo>
                <a:lnTo>
                  <a:pt x="488" y="282"/>
                </a:lnTo>
                <a:lnTo>
                  <a:pt x="484" y="271"/>
                </a:lnTo>
                <a:lnTo>
                  <a:pt x="480" y="264"/>
                </a:lnTo>
                <a:lnTo>
                  <a:pt x="478" y="258"/>
                </a:lnTo>
                <a:lnTo>
                  <a:pt x="464" y="241"/>
                </a:lnTo>
                <a:lnTo>
                  <a:pt x="450" y="227"/>
                </a:lnTo>
                <a:lnTo>
                  <a:pt x="425" y="209"/>
                </a:lnTo>
                <a:lnTo>
                  <a:pt x="400" y="194"/>
                </a:lnTo>
                <a:lnTo>
                  <a:pt x="394" y="197"/>
                </a:lnTo>
                <a:lnTo>
                  <a:pt x="391" y="198"/>
                </a:lnTo>
                <a:lnTo>
                  <a:pt x="387" y="199"/>
                </a:lnTo>
                <a:lnTo>
                  <a:pt x="382" y="199"/>
                </a:lnTo>
                <a:lnTo>
                  <a:pt x="379" y="198"/>
                </a:lnTo>
                <a:lnTo>
                  <a:pt x="375" y="195"/>
                </a:lnTo>
                <a:lnTo>
                  <a:pt x="374" y="195"/>
                </a:lnTo>
                <a:lnTo>
                  <a:pt x="373" y="195"/>
                </a:lnTo>
                <a:lnTo>
                  <a:pt x="373" y="194"/>
                </a:lnTo>
                <a:lnTo>
                  <a:pt x="372" y="188"/>
                </a:lnTo>
                <a:lnTo>
                  <a:pt x="372" y="181"/>
                </a:lnTo>
                <a:lnTo>
                  <a:pt x="334" y="168"/>
                </a:lnTo>
                <a:lnTo>
                  <a:pt x="294" y="164"/>
                </a:lnTo>
                <a:close/>
                <a:moveTo>
                  <a:pt x="131" y="8"/>
                </a:moveTo>
                <a:lnTo>
                  <a:pt x="107" y="12"/>
                </a:lnTo>
                <a:lnTo>
                  <a:pt x="84" y="20"/>
                </a:lnTo>
                <a:lnTo>
                  <a:pt x="63" y="32"/>
                </a:lnTo>
                <a:lnTo>
                  <a:pt x="44" y="46"/>
                </a:lnTo>
                <a:lnTo>
                  <a:pt x="29" y="63"/>
                </a:lnTo>
                <a:lnTo>
                  <a:pt x="15" y="83"/>
                </a:lnTo>
                <a:lnTo>
                  <a:pt x="9" y="101"/>
                </a:lnTo>
                <a:lnTo>
                  <a:pt x="8" y="121"/>
                </a:lnTo>
                <a:lnTo>
                  <a:pt x="10" y="138"/>
                </a:lnTo>
                <a:lnTo>
                  <a:pt x="18" y="154"/>
                </a:lnTo>
                <a:lnTo>
                  <a:pt x="30" y="167"/>
                </a:lnTo>
                <a:lnTo>
                  <a:pt x="46" y="176"/>
                </a:lnTo>
                <a:lnTo>
                  <a:pt x="65" y="180"/>
                </a:lnTo>
                <a:lnTo>
                  <a:pt x="77" y="180"/>
                </a:lnTo>
                <a:lnTo>
                  <a:pt x="87" y="180"/>
                </a:lnTo>
                <a:lnTo>
                  <a:pt x="99" y="180"/>
                </a:lnTo>
                <a:lnTo>
                  <a:pt x="110" y="182"/>
                </a:lnTo>
                <a:lnTo>
                  <a:pt x="119" y="189"/>
                </a:lnTo>
                <a:lnTo>
                  <a:pt x="123" y="197"/>
                </a:lnTo>
                <a:lnTo>
                  <a:pt x="124" y="203"/>
                </a:lnTo>
                <a:lnTo>
                  <a:pt x="124" y="213"/>
                </a:lnTo>
                <a:lnTo>
                  <a:pt x="124" y="216"/>
                </a:lnTo>
                <a:lnTo>
                  <a:pt x="123" y="222"/>
                </a:lnTo>
                <a:lnTo>
                  <a:pt x="123" y="226"/>
                </a:lnTo>
                <a:lnTo>
                  <a:pt x="123" y="231"/>
                </a:lnTo>
                <a:lnTo>
                  <a:pt x="127" y="245"/>
                </a:lnTo>
                <a:lnTo>
                  <a:pt x="133" y="257"/>
                </a:lnTo>
                <a:lnTo>
                  <a:pt x="145" y="265"/>
                </a:lnTo>
                <a:lnTo>
                  <a:pt x="161" y="269"/>
                </a:lnTo>
                <a:lnTo>
                  <a:pt x="171" y="270"/>
                </a:lnTo>
                <a:lnTo>
                  <a:pt x="182" y="269"/>
                </a:lnTo>
                <a:lnTo>
                  <a:pt x="192" y="269"/>
                </a:lnTo>
                <a:lnTo>
                  <a:pt x="201" y="271"/>
                </a:lnTo>
                <a:lnTo>
                  <a:pt x="211" y="279"/>
                </a:lnTo>
                <a:lnTo>
                  <a:pt x="216" y="287"/>
                </a:lnTo>
                <a:lnTo>
                  <a:pt x="216" y="294"/>
                </a:lnTo>
                <a:lnTo>
                  <a:pt x="213" y="300"/>
                </a:lnTo>
                <a:lnTo>
                  <a:pt x="209" y="307"/>
                </a:lnTo>
                <a:lnTo>
                  <a:pt x="205" y="313"/>
                </a:lnTo>
                <a:lnTo>
                  <a:pt x="201" y="321"/>
                </a:lnTo>
                <a:lnTo>
                  <a:pt x="224" y="326"/>
                </a:lnTo>
                <a:lnTo>
                  <a:pt x="222" y="316"/>
                </a:lnTo>
                <a:lnTo>
                  <a:pt x="222" y="305"/>
                </a:lnTo>
                <a:lnTo>
                  <a:pt x="222" y="294"/>
                </a:lnTo>
                <a:lnTo>
                  <a:pt x="222" y="283"/>
                </a:lnTo>
                <a:lnTo>
                  <a:pt x="221" y="273"/>
                </a:lnTo>
                <a:lnTo>
                  <a:pt x="218" y="264"/>
                </a:lnTo>
                <a:lnTo>
                  <a:pt x="211" y="257"/>
                </a:lnTo>
                <a:lnTo>
                  <a:pt x="199" y="252"/>
                </a:lnTo>
                <a:lnTo>
                  <a:pt x="190" y="252"/>
                </a:lnTo>
                <a:lnTo>
                  <a:pt x="182" y="250"/>
                </a:lnTo>
                <a:lnTo>
                  <a:pt x="173" y="250"/>
                </a:lnTo>
                <a:lnTo>
                  <a:pt x="166" y="247"/>
                </a:lnTo>
                <a:lnTo>
                  <a:pt x="161" y="240"/>
                </a:lnTo>
                <a:lnTo>
                  <a:pt x="159" y="235"/>
                </a:lnTo>
                <a:lnTo>
                  <a:pt x="161" y="227"/>
                </a:lnTo>
                <a:lnTo>
                  <a:pt x="162" y="220"/>
                </a:lnTo>
                <a:lnTo>
                  <a:pt x="163" y="218"/>
                </a:lnTo>
                <a:lnTo>
                  <a:pt x="161" y="203"/>
                </a:lnTo>
                <a:lnTo>
                  <a:pt x="158" y="190"/>
                </a:lnTo>
                <a:lnTo>
                  <a:pt x="158" y="176"/>
                </a:lnTo>
                <a:lnTo>
                  <a:pt x="161" y="160"/>
                </a:lnTo>
                <a:lnTo>
                  <a:pt x="170" y="142"/>
                </a:lnTo>
                <a:lnTo>
                  <a:pt x="182" y="125"/>
                </a:lnTo>
                <a:lnTo>
                  <a:pt x="197" y="110"/>
                </a:lnTo>
                <a:lnTo>
                  <a:pt x="211" y="93"/>
                </a:lnTo>
                <a:lnTo>
                  <a:pt x="217" y="76"/>
                </a:lnTo>
                <a:lnTo>
                  <a:pt x="217" y="58"/>
                </a:lnTo>
                <a:lnTo>
                  <a:pt x="211" y="41"/>
                </a:lnTo>
                <a:lnTo>
                  <a:pt x="197" y="27"/>
                </a:lnTo>
                <a:lnTo>
                  <a:pt x="179" y="15"/>
                </a:lnTo>
                <a:lnTo>
                  <a:pt x="156" y="8"/>
                </a:lnTo>
                <a:lnTo>
                  <a:pt x="131" y="8"/>
                </a:lnTo>
                <a:close/>
                <a:moveTo>
                  <a:pt x="140" y="0"/>
                </a:moveTo>
                <a:lnTo>
                  <a:pt x="167" y="3"/>
                </a:lnTo>
                <a:lnTo>
                  <a:pt x="184" y="10"/>
                </a:lnTo>
                <a:lnTo>
                  <a:pt x="201" y="19"/>
                </a:lnTo>
                <a:lnTo>
                  <a:pt x="214" y="32"/>
                </a:lnTo>
                <a:lnTo>
                  <a:pt x="224" y="49"/>
                </a:lnTo>
                <a:lnTo>
                  <a:pt x="226" y="67"/>
                </a:lnTo>
                <a:lnTo>
                  <a:pt x="224" y="86"/>
                </a:lnTo>
                <a:lnTo>
                  <a:pt x="214" y="103"/>
                </a:lnTo>
                <a:lnTo>
                  <a:pt x="200" y="116"/>
                </a:lnTo>
                <a:lnTo>
                  <a:pt x="199" y="116"/>
                </a:lnTo>
                <a:lnTo>
                  <a:pt x="188" y="130"/>
                </a:lnTo>
                <a:lnTo>
                  <a:pt x="179" y="143"/>
                </a:lnTo>
                <a:lnTo>
                  <a:pt x="171" y="159"/>
                </a:lnTo>
                <a:lnTo>
                  <a:pt x="167" y="175"/>
                </a:lnTo>
                <a:lnTo>
                  <a:pt x="167" y="193"/>
                </a:lnTo>
                <a:lnTo>
                  <a:pt x="167" y="203"/>
                </a:lnTo>
                <a:lnTo>
                  <a:pt x="169" y="216"/>
                </a:lnTo>
                <a:lnTo>
                  <a:pt x="170" y="226"/>
                </a:lnTo>
                <a:lnTo>
                  <a:pt x="175" y="235"/>
                </a:lnTo>
                <a:lnTo>
                  <a:pt x="184" y="240"/>
                </a:lnTo>
                <a:lnTo>
                  <a:pt x="193" y="244"/>
                </a:lnTo>
                <a:lnTo>
                  <a:pt x="204" y="248"/>
                </a:lnTo>
                <a:lnTo>
                  <a:pt x="214" y="250"/>
                </a:lnTo>
                <a:lnTo>
                  <a:pt x="222" y="257"/>
                </a:lnTo>
                <a:lnTo>
                  <a:pt x="229" y="266"/>
                </a:lnTo>
                <a:lnTo>
                  <a:pt x="230" y="267"/>
                </a:lnTo>
                <a:lnTo>
                  <a:pt x="242" y="265"/>
                </a:lnTo>
                <a:lnTo>
                  <a:pt x="255" y="264"/>
                </a:lnTo>
                <a:lnTo>
                  <a:pt x="239" y="252"/>
                </a:lnTo>
                <a:lnTo>
                  <a:pt x="225" y="239"/>
                </a:lnTo>
                <a:lnTo>
                  <a:pt x="214" y="224"/>
                </a:lnTo>
                <a:lnTo>
                  <a:pt x="207" y="209"/>
                </a:lnTo>
                <a:lnTo>
                  <a:pt x="204" y="190"/>
                </a:lnTo>
                <a:lnTo>
                  <a:pt x="205" y="189"/>
                </a:lnTo>
                <a:lnTo>
                  <a:pt x="205" y="189"/>
                </a:lnTo>
                <a:lnTo>
                  <a:pt x="211" y="178"/>
                </a:lnTo>
                <a:lnTo>
                  <a:pt x="221" y="171"/>
                </a:lnTo>
                <a:lnTo>
                  <a:pt x="233" y="165"/>
                </a:lnTo>
                <a:lnTo>
                  <a:pt x="247" y="161"/>
                </a:lnTo>
                <a:lnTo>
                  <a:pt x="262" y="159"/>
                </a:lnTo>
                <a:lnTo>
                  <a:pt x="275" y="156"/>
                </a:lnTo>
                <a:lnTo>
                  <a:pt x="285" y="156"/>
                </a:lnTo>
                <a:lnTo>
                  <a:pt x="315" y="158"/>
                </a:lnTo>
                <a:lnTo>
                  <a:pt x="345" y="163"/>
                </a:lnTo>
                <a:lnTo>
                  <a:pt x="374" y="172"/>
                </a:lnTo>
                <a:lnTo>
                  <a:pt x="375" y="169"/>
                </a:lnTo>
                <a:lnTo>
                  <a:pt x="378" y="165"/>
                </a:lnTo>
                <a:lnTo>
                  <a:pt x="385" y="161"/>
                </a:lnTo>
                <a:lnTo>
                  <a:pt x="392" y="161"/>
                </a:lnTo>
                <a:lnTo>
                  <a:pt x="402" y="163"/>
                </a:lnTo>
                <a:lnTo>
                  <a:pt x="404" y="164"/>
                </a:lnTo>
                <a:lnTo>
                  <a:pt x="407" y="167"/>
                </a:lnTo>
                <a:lnTo>
                  <a:pt x="409" y="168"/>
                </a:lnTo>
                <a:lnTo>
                  <a:pt x="412" y="171"/>
                </a:lnTo>
                <a:lnTo>
                  <a:pt x="413" y="173"/>
                </a:lnTo>
                <a:lnTo>
                  <a:pt x="415" y="176"/>
                </a:lnTo>
                <a:lnTo>
                  <a:pt x="413" y="180"/>
                </a:lnTo>
                <a:lnTo>
                  <a:pt x="411" y="184"/>
                </a:lnTo>
                <a:lnTo>
                  <a:pt x="407" y="189"/>
                </a:lnTo>
                <a:lnTo>
                  <a:pt x="430" y="202"/>
                </a:lnTo>
                <a:lnTo>
                  <a:pt x="453" y="218"/>
                </a:lnTo>
                <a:lnTo>
                  <a:pt x="471" y="236"/>
                </a:lnTo>
                <a:lnTo>
                  <a:pt x="487" y="257"/>
                </a:lnTo>
                <a:lnTo>
                  <a:pt x="491" y="265"/>
                </a:lnTo>
                <a:lnTo>
                  <a:pt x="495" y="274"/>
                </a:lnTo>
                <a:lnTo>
                  <a:pt x="499" y="286"/>
                </a:lnTo>
                <a:lnTo>
                  <a:pt x="500" y="296"/>
                </a:lnTo>
                <a:lnTo>
                  <a:pt x="501" y="307"/>
                </a:lnTo>
                <a:lnTo>
                  <a:pt x="499" y="316"/>
                </a:lnTo>
                <a:lnTo>
                  <a:pt x="492" y="322"/>
                </a:lnTo>
                <a:lnTo>
                  <a:pt x="491" y="324"/>
                </a:lnTo>
                <a:lnTo>
                  <a:pt x="489" y="325"/>
                </a:lnTo>
                <a:lnTo>
                  <a:pt x="488" y="326"/>
                </a:lnTo>
                <a:lnTo>
                  <a:pt x="467" y="325"/>
                </a:lnTo>
                <a:lnTo>
                  <a:pt x="467" y="326"/>
                </a:lnTo>
                <a:lnTo>
                  <a:pt x="466" y="328"/>
                </a:lnTo>
                <a:lnTo>
                  <a:pt x="467" y="329"/>
                </a:lnTo>
                <a:lnTo>
                  <a:pt x="466" y="332"/>
                </a:lnTo>
                <a:lnTo>
                  <a:pt x="475" y="329"/>
                </a:lnTo>
                <a:lnTo>
                  <a:pt x="487" y="326"/>
                </a:lnTo>
                <a:lnTo>
                  <a:pt x="499" y="325"/>
                </a:lnTo>
                <a:lnTo>
                  <a:pt x="512" y="326"/>
                </a:lnTo>
                <a:lnTo>
                  <a:pt x="525" y="329"/>
                </a:lnTo>
                <a:lnTo>
                  <a:pt x="534" y="334"/>
                </a:lnTo>
                <a:lnTo>
                  <a:pt x="542" y="341"/>
                </a:lnTo>
                <a:lnTo>
                  <a:pt x="544" y="350"/>
                </a:lnTo>
                <a:lnTo>
                  <a:pt x="543" y="362"/>
                </a:lnTo>
                <a:lnTo>
                  <a:pt x="536" y="372"/>
                </a:lnTo>
                <a:lnTo>
                  <a:pt x="526" y="380"/>
                </a:lnTo>
                <a:lnTo>
                  <a:pt x="513" y="384"/>
                </a:lnTo>
                <a:lnTo>
                  <a:pt x="501" y="387"/>
                </a:lnTo>
                <a:lnTo>
                  <a:pt x="493" y="388"/>
                </a:lnTo>
                <a:lnTo>
                  <a:pt x="483" y="387"/>
                </a:lnTo>
                <a:lnTo>
                  <a:pt x="472" y="385"/>
                </a:lnTo>
                <a:lnTo>
                  <a:pt x="463" y="381"/>
                </a:lnTo>
                <a:lnTo>
                  <a:pt x="459" y="415"/>
                </a:lnTo>
                <a:lnTo>
                  <a:pt x="451" y="448"/>
                </a:lnTo>
                <a:lnTo>
                  <a:pt x="441" y="480"/>
                </a:lnTo>
                <a:lnTo>
                  <a:pt x="425" y="508"/>
                </a:lnTo>
                <a:lnTo>
                  <a:pt x="411" y="524"/>
                </a:lnTo>
                <a:lnTo>
                  <a:pt x="392" y="536"/>
                </a:lnTo>
                <a:lnTo>
                  <a:pt x="373" y="544"/>
                </a:lnTo>
                <a:lnTo>
                  <a:pt x="352" y="548"/>
                </a:lnTo>
                <a:lnTo>
                  <a:pt x="330" y="550"/>
                </a:lnTo>
                <a:lnTo>
                  <a:pt x="307" y="550"/>
                </a:lnTo>
                <a:lnTo>
                  <a:pt x="286" y="550"/>
                </a:lnTo>
                <a:lnTo>
                  <a:pt x="265" y="549"/>
                </a:lnTo>
                <a:lnTo>
                  <a:pt x="245" y="548"/>
                </a:lnTo>
                <a:lnTo>
                  <a:pt x="225" y="545"/>
                </a:lnTo>
                <a:lnTo>
                  <a:pt x="204" y="542"/>
                </a:lnTo>
                <a:lnTo>
                  <a:pt x="186" y="537"/>
                </a:lnTo>
                <a:lnTo>
                  <a:pt x="169" y="529"/>
                </a:lnTo>
                <a:lnTo>
                  <a:pt x="153" y="519"/>
                </a:lnTo>
                <a:lnTo>
                  <a:pt x="140" y="503"/>
                </a:lnTo>
                <a:lnTo>
                  <a:pt x="129" y="485"/>
                </a:lnTo>
                <a:lnTo>
                  <a:pt x="123" y="461"/>
                </a:lnTo>
                <a:lnTo>
                  <a:pt x="119" y="438"/>
                </a:lnTo>
                <a:lnTo>
                  <a:pt x="118" y="413"/>
                </a:lnTo>
                <a:lnTo>
                  <a:pt x="118" y="389"/>
                </a:lnTo>
                <a:lnTo>
                  <a:pt x="119" y="351"/>
                </a:lnTo>
                <a:lnTo>
                  <a:pt x="107" y="353"/>
                </a:lnTo>
                <a:lnTo>
                  <a:pt x="94" y="353"/>
                </a:lnTo>
                <a:lnTo>
                  <a:pt x="80" y="350"/>
                </a:lnTo>
                <a:lnTo>
                  <a:pt x="67" y="346"/>
                </a:lnTo>
                <a:lnTo>
                  <a:pt x="53" y="339"/>
                </a:lnTo>
                <a:lnTo>
                  <a:pt x="44" y="330"/>
                </a:lnTo>
                <a:lnTo>
                  <a:pt x="40" y="320"/>
                </a:lnTo>
                <a:lnTo>
                  <a:pt x="42" y="307"/>
                </a:lnTo>
                <a:lnTo>
                  <a:pt x="46" y="299"/>
                </a:lnTo>
                <a:lnTo>
                  <a:pt x="52" y="294"/>
                </a:lnTo>
                <a:lnTo>
                  <a:pt x="61" y="291"/>
                </a:lnTo>
                <a:lnTo>
                  <a:pt x="70" y="290"/>
                </a:lnTo>
                <a:lnTo>
                  <a:pt x="78" y="288"/>
                </a:lnTo>
                <a:lnTo>
                  <a:pt x="95" y="288"/>
                </a:lnTo>
                <a:lnTo>
                  <a:pt x="111" y="291"/>
                </a:lnTo>
                <a:lnTo>
                  <a:pt x="125" y="299"/>
                </a:lnTo>
                <a:lnTo>
                  <a:pt x="129" y="287"/>
                </a:lnTo>
                <a:lnTo>
                  <a:pt x="129" y="286"/>
                </a:lnTo>
                <a:lnTo>
                  <a:pt x="132" y="285"/>
                </a:lnTo>
                <a:lnTo>
                  <a:pt x="133" y="285"/>
                </a:lnTo>
                <a:lnTo>
                  <a:pt x="145" y="279"/>
                </a:lnTo>
                <a:lnTo>
                  <a:pt x="161" y="275"/>
                </a:lnTo>
                <a:lnTo>
                  <a:pt x="154" y="274"/>
                </a:lnTo>
                <a:lnTo>
                  <a:pt x="148" y="274"/>
                </a:lnTo>
                <a:lnTo>
                  <a:pt x="142" y="271"/>
                </a:lnTo>
                <a:lnTo>
                  <a:pt x="129" y="262"/>
                </a:lnTo>
                <a:lnTo>
                  <a:pt x="119" y="249"/>
                </a:lnTo>
                <a:lnTo>
                  <a:pt x="116" y="240"/>
                </a:lnTo>
                <a:lnTo>
                  <a:pt x="116" y="228"/>
                </a:lnTo>
                <a:lnTo>
                  <a:pt x="115" y="215"/>
                </a:lnTo>
                <a:lnTo>
                  <a:pt x="114" y="203"/>
                </a:lnTo>
                <a:lnTo>
                  <a:pt x="110" y="193"/>
                </a:lnTo>
                <a:lnTo>
                  <a:pt x="102" y="186"/>
                </a:lnTo>
                <a:lnTo>
                  <a:pt x="89" y="184"/>
                </a:lnTo>
                <a:lnTo>
                  <a:pt x="73" y="185"/>
                </a:lnTo>
                <a:lnTo>
                  <a:pt x="59" y="186"/>
                </a:lnTo>
                <a:lnTo>
                  <a:pt x="43" y="184"/>
                </a:lnTo>
                <a:lnTo>
                  <a:pt x="27" y="173"/>
                </a:lnTo>
                <a:lnTo>
                  <a:pt x="13" y="160"/>
                </a:lnTo>
                <a:lnTo>
                  <a:pt x="2" y="142"/>
                </a:lnTo>
                <a:lnTo>
                  <a:pt x="0" y="123"/>
                </a:lnTo>
                <a:lnTo>
                  <a:pt x="1" y="104"/>
                </a:lnTo>
                <a:lnTo>
                  <a:pt x="8" y="84"/>
                </a:lnTo>
                <a:lnTo>
                  <a:pt x="21" y="61"/>
                </a:lnTo>
                <a:lnTo>
                  <a:pt x="39" y="40"/>
                </a:lnTo>
                <a:lnTo>
                  <a:pt x="61" y="23"/>
                </a:lnTo>
                <a:lnTo>
                  <a:pt x="86" y="11"/>
                </a:lnTo>
                <a:lnTo>
                  <a:pt x="112" y="3"/>
                </a:lnTo>
                <a:lnTo>
                  <a:pt x="14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166468" y="5853782"/>
            <a:ext cx="1107698" cy="770045"/>
            <a:chOff x="4025900" y="2360613"/>
            <a:chExt cx="723900" cy="555625"/>
          </a:xfrm>
        </p:grpSpPr>
        <p:sp>
          <p:nvSpPr>
            <p:cNvPr id="25" name="Freeform 131"/>
            <p:cNvSpPr>
              <a:spLocks noEditPoints="1"/>
            </p:cNvSpPr>
            <p:nvPr/>
          </p:nvSpPr>
          <p:spPr bwMode="auto">
            <a:xfrm>
              <a:off x="4025900" y="2481263"/>
              <a:ext cx="723900" cy="434975"/>
            </a:xfrm>
            <a:custGeom>
              <a:avLst/>
              <a:gdLst>
                <a:gd name="T0" fmla="*/ 300 w 456"/>
                <a:gd name="T1" fmla="*/ 244 h 274"/>
                <a:gd name="T2" fmla="*/ 11 w 456"/>
                <a:gd name="T3" fmla="*/ 246 h 274"/>
                <a:gd name="T4" fmla="*/ 80 w 456"/>
                <a:gd name="T5" fmla="*/ 263 h 274"/>
                <a:gd name="T6" fmla="*/ 227 w 456"/>
                <a:gd name="T7" fmla="*/ 261 h 274"/>
                <a:gd name="T8" fmla="*/ 445 w 456"/>
                <a:gd name="T9" fmla="*/ 263 h 274"/>
                <a:gd name="T10" fmla="*/ 237 w 456"/>
                <a:gd name="T11" fmla="*/ 45 h 274"/>
                <a:gd name="T12" fmla="*/ 164 w 456"/>
                <a:gd name="T13" fmla="*/ 56 h 274"/>
                <a:gd name="T14" fmla="*/ 102 w 456"/>
                <a:gd name="T15" fmla="*/ 90 h 274"/>
                <a:gd name="T16" fmla="*/ 54 w 456"/>
                <a:gd name="T17" fmla="*/ 141 h 274"/>
                <a:gd name="T18" fmla="*/ 21 w 456"/>
                <a:gd name="T19" fmla="*/ 204 h 274"/>
                <a:gd name="T20" fmla="*/ 119 w 456"/>
                <a:gd name="T21" fmla="*/ 234 h 274"/>
                <a:gd name="T22" fmla="*/ 335 w 456"/>
                <a:gd name="T23" fmla="*/ 233 h 274"/>
                <a:gd name="T24" fmla="*/ 435 w 456"/>
                <a:gd name="T25" fmla="*/ 202 h 274"/>
                <a:gd name="T26" fmla="*/ 405 w 456"/>
                <a:gd name="T27" fmla="*/ 141 h 274"/>
                <a:gd name="T28" fmla="*/ 360 w 456"/>
                <a:gd name="T29" fmla="*/ 92 h 274"/>
                <a:gd name="T30" fmla="*/ 304 w 456"/>
                <a:gd name="T31" fmla="*/ 58 h 274"/>
                <a:gd name="T32" fmla="*/ 237 w 456"/>
                <a:gd name="T33" fmla="*/ 45 h 274"/>
                <a:gd name="T34" fmla="*/ 224 w 456"/>
                <a:gd name="T35" fmla="*/ 13 h 274"/>
                <a:gd name="T36" fmla="*/ 219 w 456"/>
                <a:gd name="T37" fmla="*/ 28 h 274"/>
                <a:gd name="T38" fmla="*/ 237 w 456"/>
                <a:gd name="T39" fmla="*/ 35 h 274"/>
                <a:gd name="T40" fmla="*/ 248 w 456"/>
                <a:gd name="T41" fmla="*/ 33 h 274"/>
                <a:gd name="T42" fmla="*/ 249 w 456"/>
                <a:gd name="T43" fmla="*/ 24 h 274"/>
                <a:gd name="T44" fmla="*/ 245 w 456"/>
                <a:gd name="T45" fmla="*/ 14 h 274"/>
                <a:gd name="T46" fmla="*/ 237 w 456"/>
                <a:gd name="T47" fmla="*/ 9 h 274"/>
                <a:gd name="T48" fmla="*/ 229 w 456"/>
                <a:gd name="T49" fmla="*/ 0 h 274"/>
                <a:gd name="T50" fmla="*/ 248 w 456"/>
                <a:gd name="T51" fmla="*/ 5 h 274"/>
                <a:gd name="T52" fmla="*/ 257 w 456"/>
                <a:gd name="T53" fmla="*/ 20 h 274"/>
                <a:gd name="T54" fmla="*/ 257 w 456"/>
                <a:gd name="T55" fmla="*/ 37 h 274"/>
                <a:gd name="T56" fmla="*/ 326 w 456"/>
                <a:gd name="T57" fmla="*/ 56 h 274"/>
                <a:gd name="T58" fmla="*/ 384 w 456"/>
                <a:gd name="T59" fmla="*/ 100 h 274"/>
                <a:gd name="T60" fmla="*/ 427 w 456"/>
                <a:gd name="T61" fmla="*/ 158 h 274"/>
                <a:gd name="T62" fmla="*/ 450 w 456"/>
                <a:gd name="T63" fmla="*/ 228 h 274"/>
                <a:gd name="T64" fmla="*/ 454 w 456"/>
                <a:gd name="T65" fmla="*/ 266 h 274"/>
                <a:gd name="T66" fmla="*/ 453 w 456"/>
                <a:gd name="T67" fmla="*/ 270 h 274"/>
                <a:gd name="T68" fmla="*/ 452 w 456"/>
                <a:gd name="T69" fmla="*/ 272 h 274"/>
                <a:gd name="T70" fmla="*/ 338 w 456"/>
                <a:gd name="T71" fmla="*/ 270 h 274"/>
                <a:gd name="T72" fmla="*/ 153 w 456"/>
                <a:gd name="T73" fmla="*/ 271 h 274"/>
                <a:gd name="T74" fmla="*/ 5 w 456"/>
                <a:gd name="T75" fmla="*/ 274 h 274"/>
                <a:gd name="T76" fmla="*/ 1 w 456"/>
                <a:gd name="T77" fmla="*/ 274 h 274"/>
                <a:gd name="T78" fmla="*/ 0 w 456"/>
                <a:gd name="T79" fmla="*/ 271 h 274"/>
                <a:gd name="T80" fmla="*/ 13 w 456"/>
                <a:gd name="T81" fmla="*/ 194 h 274"/>
                <a:gd name="T82" fmla="*/ 50 w 456"/>
                <a:gd name="T83" fmla="*/ 127 h 274"/>
                <a:gd name="T84" fmla="*/ 107 w 456"/>
                <a:gd name="T85" fmla="*/ 76 h 274"/>
                <a:gd name="T86" fmla="*/ 177 w 456"/>
                <a:gd name="T87" fmla="*/ 43 h 274"/>
                <a:gd name="T88" fmla="*/ 211 w 456"/>
                <a:gd name="T89" fmla="*/ 29 h 274"/>
                <a:gd name="T90" fmla="*/ 214 w 456"/>
                <a:gd name="T91" fmla="*/ 11 h 274"/>
                <a:gd name="T92" fmla="*/ 229 w 456"/>
                <a:gd name="T9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6" h="274">
                  <a:moveTo>
                    <a:pt x="444" y="244"/>
                  </a:moveTo>
                  <a:lnTo>
                    <a:pt x="300" y="244"/>
                  </a:lnTo>
                  <a:lnTo>
                    <a:pt x="155" y="246"/>
                  </a:lnTo>
                  <a:lnTo>
                    <a:pt x="11" y="246"/>
                  </a:lnTo>
                  <a:lnTo>
                    <a:pt x="7" y="267"/>
                  </a:lnTo>
                  <a:lnTo>
                    <a:pt x="80" y="263"/>
                  </a:lnTo>
                  <a:lnTo>
                    <a:pt x="153" y="262"/>
                  </a:lnTo>
                  <a:lnTo>
                    <a:pt x="227" y="261"/>
                  </a:lnTo>
                  <a:lnTo>
                    <a:pt x="337" y="261"/>
                  </a:lnTo>
                  <a:lnTo>
                    <a:pt x="445" y="263"/>
                  </a:lnTo>
                  <a:lnTo>
                    <a:pt x="444" y="244"/>
                  </a:lnTo>
                  <a:close/>
                  <a:moveTo>
                    <a:pt x="237" y="45"/>
                  </a:moveTo>
                  <a:lnTo>
                    <a:pt x="199" y="47"/>
                  </a:lnTo>
                  <a:lnTo>
                    <a:pt x="164" y="56"/>
                  </a:lnTo>
                  <a:lnTo>
                    <a:pt x="131" y="71"/>
                  </a:lnTo>
                  <a:lnTo>
                    <a:pt x="102" y="90"/>
                  </a:lnTo>
                  <a:lnTo>
                    <a:pt x="76" y="114"/>
                  </a:lnTo>
                  <a:lnTo>
                    <a:pt x="54" y="141"/>
                  </a:lnTo>
                  <a:lnTo>
                    <a:pt x="35" y="172"/>
                  </a:lnTo>
                  <a:lnTo>
                    <a:pt x="21" y="204"/>
                  </a:lnTo>
                  <a:lnTo>
                    <a:pt x="12" y="240"/>
                  </a:lnTo>
                  <a:lnTo>
                    <a:pt x="119" y="234"/>
                  </a:lnTo>
                  <a:lnTo>
                    <a:pt x="227" y="232"/>
                  </a:lnTo>
                  <a:lnTo>
                    <a:pt x="335" y="233"/>
                  </a:lnTo>
                  <a:lnTo>
                    <a:pt x="443" y="234"/>
                  </a:lnTo>
                  <a:lnTo>
                    <a:pt x="435" y="202"/>
                  </a:lnTo>
                  <a:lnTo>
                    <a:pt x="422" y="170"/>
                  </a:lnTo>
                  <a:lnTo>
                    <a:pt x="405" y="141"/>
                  </a:lnTo>
                  <a:lnTo>
                    <a:pt x="384" y="115"/>
                  </a:lnTo>
                  <a:lnTo>
                    <a:pt x="360" y="92"/>
                  </a:lnTo>
                  <a:lnTo>
                    <a:pt x="334" y="72"/>
                  </a:lnTo>
                  <a:lnTo>
                    <a:pt x="304" y="58"/>
                  </a:lnTo>
                  <a:lnTo>
                    <a:pt x="272" y="48"/>
                  </a:lnTo>
                  <a:lnTo>
                    <a:pt x="237" y="45"/>
                  </a:lnTo>
                  <a:close/>
                  <a:moveTo>
                    <a:pt x="232" y="9"/>
                  </a:moveTo>
                  <a:lnTo>
                    <a:pt x="224" y="13"/>
                  </a:lnTo>
                  <a:lnTo>
                    <a:pt x="219" y="20"/>
                  </a:lnTo>
                  <a:lnTo>
                    <a:pt x="219" y="28"/>
                  </a:lnTo>
                  <a:lnTo>
                    <a:pt x="223" y="35"/>
                  </a:lnTo>
                  <a:lnTo>
                    <a:pt x="237" y="35"/>
                  </a:lnTo>
                  <a:lnTo>
                    <a:pt x="246" y="35"/>
                  </a:lnTo>
                  <a:lnTo>
                    <a:pt x="248" y="33"/>
                  </a:lnTo>
                  <a:lnTo>
                    <a:pt x="249" y="29"/>
                  </a:lnTo>
                  <a:lnTo>
                    <a:pt x="249" y="24"/>
                  </a:lnTo>
                  <a:lnTo>
                    <a:pt x="248" y="18"/>
                  </a:lnTo>
                  <a:lnTo>
                    <a:pt x="245" y="14"/>
                  </a:lnTo>
                  <a:lnTo>
                    <a:pt x="241" y="12"/>
                  </a:lnTo>
                  <a:lnTo>
                    <a:pt x="237" y="9"/>
                  </a:lnTo>
                  <a:lnTo>
                    <a:pt x="232" y="9"/>
                  </a:lnTo>
                  <a:close/>
                  <a:moveTo>
                    <a:pt x="229" y="0"/>
                  </a:moveTo>
                  <a:lnTo>
                    <a:pt x="240" y="1"/>
                  </a:lnTo>
                  <a:lnTo>
                    <a:pt x="248" y="5"/>
                  </a:lnTo>
                  <a:lnTo>
                    <a:pt x="254" y="13"/>
                  </a:lnTo>
                  <a:lnTo>
                    <a:pt x="257" y="20"/>
                  </a:lnTo>
                  <a:lnTo>
                    <a:pt x="258" y="29"/>
                  </a:lnTo>
                  <a:lnTo>
                    <a:pt x="257" y="37"/>
                  </a:lnTo>
                  <a:lnTo>
                    <a:pt x="292" y="43"/>
                  </a:lnTo>
                  <a:lnTo>
                    <a:pt x="326" y="56"/>
                  </a:lnTo>
                  <a:lnTo>
                    <a:pt x="356" y="76"/>
                  </a:lnTo>
                  <a:lnTo>
                    <a:pt x="384" y="100"/>
                  </a:lnTo>
                  <a:lnTo>
                    <a:pt x="407" y="128"/>
                  </a:lnTo>
                  <a:lnTo>
                    <a:pt x="427" y="158"/>
                  </a:lnTo>
                  <a:lnTo>
                    <a:pt x="441" y="192"/>
                  </a:lnTo>
                  <a:lnTo>
                    <a:pt x="450" y="228"/>
                  </a:lnTo>
                  <a:lnTo>
                    <a:pt x="456" y="264"/>
                  </a:lnTo>
                  <a:lnTo>
                    <a:pt x="454" y="266"/>
                  </a:lnTo>
                  <a:lnTo>
                    <a:pt x="453" y="268"/>
                  </a:lnTo>
                  <a:lnTo>
                    <a:pt x="453" y="270"/>
                  </a:lnTo>
                  <a:lnTo>
                    <a:pt x="453" y="271"/>
                  </a:lnTo>
                  <a:lnTo>
                    <a:pt x="452" y="272"/>
                  </a:lnTo>
                  <a:lnTo>
                    <a:pt x="449" y="272"/>
                  </a:lnTo>
                  <a:lnTo>
                    <a:pt x="338" y="270"/>
                  </a:lnTo>
                  <a:lnTo>
                    <a:pt x="227" y="270"/>
                  </a:lnTo>
                  <a:lnTo>
                    <a:pt x="153" y="271"/>
                  </a:lnTo>
                  <a:lnTo>
                    <a:pt x="79" y="274"/>
                  </a:lnTo>
                  <a:lnTo>
                    <a:pt x="5" y="274"/>
                  </a:lnTo>
                  <a:lnTo>
                    <a:pt x="4" y="274"/>
                  </a:lnTo>
                  <a:lnTo>
                    <a:pt x="1" y="274"/>
                  </a:lnTo>
                  <a:lnTo>
                    <a:pt x="0" y="272"/>
                  </a:lnTo>
                  <a:lnTo>
                    <a:pt x="0" y="271"/>
                  </a:lnTo>
                  <a:lnTo>
                    <a:pt x="3" y="230"/>
                  </a:lnTo>
                  <a:lnTo>
                    <a:pt x="13" y="194"/>
                  </a:lnTo>
                  <a:lnTo>
                    <a:pt x="29" y="158"/>
                  </a:lnTo>
                  <a:lnTo>
                    <a:pt x="50" y="127"/>
                  </a:lnTo>
                  <a:lnTo>
                    <a:pt x="76" y="100"/>
                  </a:lnTo>
                  <a:lnTo>
                    <a:pt x="107" y="76"/>
                  </a:lnTo>
                  <a:lnTo>
                    <a:pt x="140" y="56"/>
                  </a:lnTo>
                  <a:lnTo>
                    <a:pt x="177" y="43"/>
                  </a:lnTo>
                  <a:lnTo>
                    <a:pt x="215" y="37"/>
                  </a:lnTo>
                  <a:lnTo>
                    <a:pt x="211" y="29"/>
                  </a:lnTo>
                  <a:lnTo>
                    <a:pt x="211" y="20"/>
                  </a:lnTo>
                  <a:lnTo>
                    <a:pt x="214" y="11"/>
                  </a:lnTo>
                  <a:lnTo>
                    <a:pt x="220" y="4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32"/>
            <p:cNvSpPr>
              <a:spLocks/>
            </p:cNvSpPr>
            <p:nvPr/>
          </p:nvSpPr>
          <p:spPr bwMode="auto">
            <a:xfrm>
              <a:off x="4144963" y="2466975"/>
              <a:ext cx="90488" cy="106363"/>
            </a:xfrm>
            <a:custGeom>
              <a:avLst/>
              <a:gdLst>
                <a:gd name="T0" fmla="*/ 4 w 57"/>
                <a:gd name="T1" fmla="*/ 0 h 67"/>
                <a:gd name="T2" fmla="*/ 6 w 57"/>
                <a:gd name="T3" fmla="*/ 0 h 67"/>
                <a:gd name="T4" fmla="*/ 14 w 57"/>
                <a:gd name="T5" fmla="*/ 4 h 67"/>
                <a:gd name="T6" fmla="*/ 22 w 57"/>
                <a:gd name="T7" fmla="*/ 6 h 67"/>
                <a:gd name="T8" fmla="*/ 31 w 57"/>
                <a:gd name="T9" fmla="*/ 10 h 67"/>
                <a:gd name="T10" fmla="*/ 39 w 57"/>
                <a:gd name="T11" fmla="*/ 16 h 67"/>
                <a:gd name="T12" fmla="*/ 43 w 57"/>
                <a:gd name="T13" fmla="*/ 23 h 67"/>
                <a:gd name="T14" fmla="*/ 43 w 57"/>
                <a:gd name="T15" fmla="*/ 29 h 67"/>
                <a:gd name="T16" fmla="*/ 42 w 57"/>
                <a:gd name="T17" fmla="*/ 34 h 67"/>
                <a:gd name="T18" fmla="*/ 39 w 57"/>
                <a:gd name="T19" fmla="*/ 39 h 67"/>
                <a:gd name="T20" fmla="*/ 36 w 57"/>
                <a:gd name="T21" fmla="*/ 43 h 67"/>
                <a:gd name="T22" fmla="*/ 35 w 57"/>
                <a:gd name="T23" fmla="*/ 47 h 67"/>
                <a:gd name="T24" fmla="*/ 35 w 57"/>
                <a:gd name="T25" fmla="*/ 51 h 67"/>
                <a:gd name="T26" fmla="*/ 35 w 57"/>
                <a:gd name="T27" fmla="*/ 54 h 67"/>
                <a:gd name="T28" fmla="*/ 36 w 57"/>
                <a:gd name="T29" fmla="*/ 56 h 67"/>
                <a:gd name="T30" fmla="*/ 40 w 57"/>
                <a:gd name="T31" fmla="*/ 57 h 67"/>
                <a:gd name="T32" fmla="*/ 46 w 57"/>
                <a:gd name="T33" fmla="*/ 59 h 67"/>
                <a:gd name="T34" fmla="*/ 51 w 57"/>
                <a:gd name="T35" fmla="*/ 60 h 67"/>
                <a:gd name="T36" fmla="*/ 56 w 57"/>
                <a:gd name="T37" fmla="*/ 61 h 67"/>
                <a:gd name="T38" fmla="*/ 57 w 57"/>
                <a:gd name="T39" fmla="*/ 61 h 67"/>
                <a:gd name="T40" fmla="*/ 57 w 57"/>
                <a:gd name="T41" fmla="*/ 63 h 67"/>
                <a:gd name="T42" fmla="*/ 57 w 57"/>
                <a:gd name="T43" fmla="*/ 64 h 67"/>
                <a:gd name="T44" fmla="*/ 56 w 57"/>
                <a:gd name="T45" fmla="*/ 65 h 67"/>
                <a:gd name="T46" fmla="*/ 55 w 57"/>
                <a:gd name="T47" fmla="*/ 67 h 67"/>
                <a:gd name="T48" fmla="*/ 47 w 57"/>
                <a:gd name="T49" fmla="*/ 67 h 67"/>
                <a:gd name="T50" fmla="*/ 40 w 57"/>
                <a:gd name="T51" fmla="*/ 65 h 67"/>
                <a:gd name="T52" fmla="*/ 32 w 57"/>
                <a:gd name="T53" fmla="*/ 64 h 67"/>
                <a:gd name="T54" fmla="*/ 27 w 57"/>
                <a:gd name="T55" fmla="*/ 60 h 67"/>
                <a:gd name="T56" fmla="*/ 25 w 57"/>
                <a:gd name="T57" fmla="*/ 55 h 67"/>
                <a:gd name="T58" fmla="*/ 25 w 57"/>
                <a:gd name="T59" fmla="*/ 47 h 67"/>
                <a:gd name="T60" fmla="*/ 27 w 57"/>
                <a:gd name="T61" fmla="*/ 42 h 67"/>
                <a:gd name="T62" fmla="*/ 31 w 57"/>
                <a:gd name="T63" fmla="*/ 37 h 67"/>
                <a:gd name="T64" fmla="*/ 32 w 57"/>
                <a:gd name="T65" fmla="*/ 31 h 67"/>
                <a:gd name="T66" fmla="*/ 32 w 57"/>
                <a:gd name="T67" fmla="*/ 27 h 67"/>
                <a:gd name="T68" fmla="*/ 31 w 57"/>
                <a:gd name="T69" fmla="*/ 23 h 67"/>
                <a:gd name="T70" fmla="*/ 29 w 57"/>
                <a:gd name="T71" fmla="*/ 21 h 67"/>
                <a:gd name="T72" fmla="*/ 26 w 57"/>
                <a:gd name="T73" fmla="*/ 18 h 67"/>
                <a:gd name="T74" fmla="*/ 21 w 57"/>
                <a:gd name="T75" fmla="*/ 17 h 67"/>
                <a:gd name="T76" fmla="*/ 17 w 57"/>
                <a:gd name="T77" fmla="*/ 16 h 67"/>
                <a:gd name="T78" fmla="*/ 12 w 57"/>
                <a:gd name="T79" fmla="*/ 14 h 67"/>
                <a:gd name="T80" fmla="*/ 8 w 57"/>
                <a:gd name="T81" fmla="*/ 12 h 67"/>
                <a:gd name="T82" fmla="*/ 4 w 57"/>
                <a:gd name="T83" fmla="*/ 9 h 67"/>
                <a:gd name="T84" fmla="*/ 0 w 57"/>
                <a:gd name="T85" fmla="*/ 6 h 67"/>
                <a:gd name="T86" fmla="*/ 0 w 57"/>
                <a:gd name="T87" fmla="*/ 4 h 67"/>
                <a:gd name="T88" fmla="*/ 0 w 57"/>
                <a:gd name="T89" fmla="*/ 1 h 67"/>
                <a:gd name="T90" fmla="*/ 1 w 57"/>
                <a:gd name="T91" fmla="*/ 0 h 67"/>
                <a:gd name="T92" fmla="*/ 4 w 57"/>
                <a:gd name="T9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7" h="67">
                  <a:moveTo>
                    <a:pt x="4" y="0"/>
                  </a:moveTo>
                  <a:lnTo>
                    <a:pt x="6" y="0"/>
                  </a:lnTo>
                  <a:lnTo>
                    <a:pt x="14" y="4"/>
                  </a:lnTo>
                  <a:lnTo>
                    <a:pt x="22" y="6"/>
                  </a:lnTo>
                  <a:lnTo>
                    <a:pt x="31" y="10"/>
                  </a:lnTo>
                  <a:lnTo>
                    <a:pt x="39" y="16"/>
                  </a:lnTo>
                  <a:lnTo>
                    <a:pt x="43" y="23"/>
                  </a:lnTo>
                  <a:lnTo>
                    <a:pt x="43" y="29"/>
                  </a:lnTo>
                  <a:lnTo>
                    <a:pt x="42" y="34"/>
                  </a:lnTo>
                  <a:lnTo>
                    <a:pt x="39" y="39"/>
                  </a:lnTo>
                  <a:lnTo>
                    <a:pt x="36" y="43"/>
                  </a:lnTo>
                  <a:lnTo>
                    <a:pt x="35" y="47"/>
                  </a:lnTo>
                  <a:lnTo>
                    <a:pt x="35" y="51"/>
                  </a:lnTo>
                  <a:lnTo>
                    <a:pt x="35" y="54"/>
                  </a:lnTo>
                  <a:lnTo>
                    <a:pt x="36" y="56"/>
                  </a:lnTo>
                  <a:lnTo>
                    <a:pt x="40" y="57"/>
                  </a:lnTo>
                  <a:lnTo>
                    <a:pt x="46" y="59"/>
                  </a:lnTo>
                  <a:lnTo>
                    <a:pt x="51" y="60"/>
                  </a:lnTo>
                  <a:lnTo>
                    <a:pt x="56" y="61"/>
                  </a:lnTo>
                  <a:lnTo>
                    <a:pt x="57" y="61"/>
                  </a:lnTo>
                  <a:lnTo>
                    <a:pt x="57" y="63"/>
                  </a:lnTo>
                  <a:lnTo>
                    <a:pt x="57" y="64"/>
                  </a:lnTo>
                  <a:lnTo>
                    <a:pt x="56" y="65"/>
                  </a:lnTo>
                  <a:lnTo>
                    <a:pt x="55" y="67"/>
                  </a:lnTo>
                  <a:lnTo>
                    <a:pt x="47" y="67"/>
                  </a:lnTo>
                  <a:lnTo>
                    <a:pt x="40" y="65"/>
                  </a:lnTo>
                  <a:lnTo>
                    <a:pt x="32" y="64"/>
                  </a:lnTo>
                  <a:lnTo>
                    <a:pt x="27" y="60"/>
                  </a:lnTo>
                  <a:lnTo>
                    <a:pt x="25" y="55"/>
                  </a:lnTo>
                  <a:lnTo>
                    <a:pt x="25" y="47"/>
                  </a:lnTo>
                  <a:lnTo>
                    <a:pt x="27" y="42"/>
                  </a:lnTo>
                  <a:lnTo>
                    <a:pt x="31" y="37"/>
                  </a:lnTo>
                  <a:lnTo>
                    <a:pt x="32" y="31"/>
                  </a:lnTo>
                  <a:lnTo>
                    <a:pt x="32" y="27"/>
                  </a:lnTo>
                  <a:lnTo>
                    <a:pt x="31" y="23"/>
                  </a:lnTo>
                  <a:lnTo>
                    <a:pt x="29" y="21"/>
                  </a:lnTo>
                  <a:lnTo>
                    <a:pt x="26" y="18"/>
                  </a:lnTo>
                  <a:lnTo>
                    <a:pt x="21" y="17"/>
                  </a:lnTo>
                  <a:lnTo>
                    <a:pt x="17" y="16"/>
                  </a:lnTo>
                  <a:lnTo>
                    <a:pt x="12" y="14"/>
                  </a:lnTo>
                  <a:lnTo>
                    <a:pt x="8" y="12"/>
                  </a:lnTo>
                  <a:lnTo>
                    <a:pt x="4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33"/>
            <p:cNvSpPr>
              <a:spLocks/>
            </p:cNvSpPr>
            <p:nvPr/>
          </p:nvSpPr>
          <p:spPr bwMode="auto">
            <a:xfrm>
              <a:off x="4262438" y="2381250"/>
              <a:ext cx="57150" cy="107950"/>
            </a:xfrm>
            <a:custGeom>
              <a:avLst/>
              <a:gdLst>
                <a:gd name="T0" fmla="*/ 7 w 36"/>
                <a:gd name="T1" fmla="*/ 0 h 68"/>
                <a:gd name="T2" fmla="*/ 8 w 36"/>
                <a:gd name="T3" fmla="*/ 0 h 68"/>
                <a:gd name="T4" fmla="*/ 10 w 36"/>
                <a:gd name="T5" fmla="*/ 2 h 68"/>
                <a:gd name="T6" fmla="*/ 10 w 36"/>
                <a:gd name="T7" fmla="*/ 4 h 68"/>
                <a:gd name="T8" fmla="*/ 11 w 36"/>
                <a:gd name="T9" fmla="*/ 11 h 68"/>
                <a:gd name="T10" fmla="*/ 16 w 36"/>
                <a:gd name="T11" fmla="*/ 16 h 68"/>
                <a:gd name="T12" fmla="*/ 24 w 36"/>
                <a:gd name="T13" fmla="*/ 20 h 68"/>
                <a:gd name="T14" fmla="*/ 32 w 36"/>
                <a:gd name="T15" fmla="*/ 25 h 68"/>
                <a:gd name="T16" fmla="*/ 36 w 36"/>
                <a:gd name="T17" fmla="*/ 32 h 68"/>
                <a:gd name="T18" fmla="*/ 34 w 36"/>
                <a:gd name="T19" fmla="*/ 38 h 68"/>
                <a:gd name="T20" fmla="*/ 29 w 36"/>
                <a:gd name="T21" fmla="*/ 45 h 68"/>
                <a:gd name="T22" fmla="*/ 24 w 36"/>
                <a:gd name="T23" fmla="*/ 51 h 68"/>
                <a:gd name="T24" fmla="*/ 23 w 36"/>
                <a:gd name="T25" fmla="*/ 57 h 68"/>
                <a:gd name="T26" fmla="*/ 28 w 36"/>
                <a:gd name="T27" fmla="*/ 63 h 68"/>
                <a:gd name="T28" fmla="*/ 29 w 36"/>
                <a:gd name="T29" fmla="*/ 64 h 68"/>
                <a:gd name="T30" fmla="*/ 29 w 36"/>
                <a:gd name="T31" fmla="*/ 67 h 68"/>
                <a:gd name="T32" fmla="*/ 28 w 36"/>
                <a:gd name="T33" fmla="*/ 68 h 68"/>
                <a:gd name="T34" fmla="*/ 25 w 36"/>
                <a:gd name="T35" fmla="*/ 68 h 68"/>
                <a:gd name="T36" fmla="*/ 20 w 36"/>
                <a:gd name="T37" fmla="*/ 67 h 68"/>
                <a:gd name="T38" fmla="*/ 17 w 36"/>
                <a:gd name="T39" fmla="*/ 63 h 68"/>
                <a:gd name="T40" fmla="*/ 15 w 36"/>
                <a:gd name="T41" fmla="*/ 59 h 68"/>
                <a:gd name="T42" fmla="*/ 13 w 36"/>
                <a:gd name="T43" fmla="*/ 54 h 68"/>
                <a:gd name="T44" fmla="*/ 13 w 36"/>
                <a:gd name="T45" fmla="*/ 50 h 68"/>
                <a:gd name="T46" fmla="*/ 16 w 36"/>
                <a:gd name="T47" fmla="*/ 46 h 68"/>
                <a:gd name="T48" fmla="*/ 17 w 36"/>
                <a:gd name="T49" fmla="*/ 43 h 68"/>
                <a:gd name="T50" fmla="*/ 20 w 36"/>
                <a:gd name="T51" fmla="*/ 41 h 68"/>
                <a:gd name="T52" fmla="*/ 23 w 36"/>
                <a:gd name="T53" fmla="*/ 39 h 68"/>
                <a:gd name="T54" fmla="*/ 25 w 36"/>
                <a:gd name="T55" fmla="*/ 37 h 68"/>
                <a:gd name="T56" fmla="*/ 24 w 36"/>
                <a:gd name="T57" fmla="*/ 32 h 68"/>
                <a:gd name="T58" fmla="*/ 19 w 36"/>
                <a:gd name="T59" fmla="*/ 28 h 68"/>
                <a:gd name="T60" fmla="*/ 11 w 36"/>
                <a:gd name="T61" fmla="*/ 22 h 68"/>
                <a:gd name="T62" fmla="*/ 4 w 36"/>
                <a:gd name="T63" fmla="*/ 19 h 68"/>
                <a:gd name="T64" fmla="*/ 0 w 36"/>
                <a:gd name="T65" fmla="*/ 13 h 68"/>
                <a:gd name="T66" fmla="*/ 0 w 36"/>
                <a:gd name="T67" fmla="*/ 11 h 68"/>
                <a:gd name="T68" fmla="*/ 0 w 36"/>
                <a:gd name="T69" fmla="*/ 7 h 68"/>
                <a:gd name="T70" fmla="*/ 2 w 36"/>
                <a:gd name="T71" fmla="*/ 4 h 68"/>
                <a:gd name="T72" fmla="*/ 3 w 36"/>
                <a:gd name="T73" fmla="*/ 2 h 68"/>
                <a:gd name="T74" fmla="*/ 7 w 36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" h="68">
                  <a:moveTo>
                    <a:pt x="7" y="0"/>
                  </a:moveTo>
                  <a:lnTo>
                    <a:pt x="8" y="0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1" y="11"/>
                  </a:lnTo>
                  <a:lnTo>
                    <a:pt x="16" y="16"/>
                  </a:lnTo>
                  <a:lnTo>
                    <a:pt x="24" y="20"/>
                  </a:lnTo>
                  <a:lnTo>
                    <a:pt x="32" y="25"/>
                  </a:lnTo>
                  <a:lnTo>
                    <a:pt x="36" y="32"/>
                  </a:lnTo>
                  <a:lnTo>
                    <a:pt x="34" y="38"/>
                  </a:lnTo>
                  <a:lnTo>
                    <a:pt x="29" y="45"/>
                  </a:lnTo>
                  <a:lnTo>
                    <a:pt x="24" y="51"/>
                  </a:lnTo>
                  <a:lnTo>
                    <a:pt x="23" y="57"/>
                  </a:lnTo>
                  <a:lnTo>
                    <a:pt x="28" y="63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20" y="67"/>
                  </a:lnTo>
                  <a:lnTo>
                    <a:pt x="17" y="63"/>
                  </a:lnTo>
                  <a:lnTo>
                    <a:pt x="15" y="59"/>
                  </a:lnTo>
                  <a:lnTo>
                    <a:pt x="13" y="54"/>
                  </a:lnTo>
                  <a:lnTo>
                    <a:pt x="13" y="50"/>
                  </a:lnTo>
                  <a:lnTo>
                    <a:pt x="16" y="46"/>
                  </a:lnTo>
                  <a:lnTo>
                    <a:pt x="17" y="43"/>
                  </a:lnTo>
                  <a:lnTo>
                    <a:pt x="20" y="41"/>
                  </a:lnTo>
                  <a:lnTo>
                    <a:pt x="23" y="39"/>
                  </a:lnTo>
                  <a:lnTo>
                    <a:pt x="25" y="37"/>
                  </a:lnTo>
                  <a:lnTo>
                    <a:pt x="24" y="32"/>
                  </a:lnTo>
                  <a:lnTo>
                    <a:pt x="19" y="28"/>
                  </a:lnTo>
                  <a:lnTo>
                    <a:pt x="11" y="22"/>
                  </a:lnTo>
                  <a:lnTo>
                    <a:pt x="4" y="19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2" y="4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34"/>
            <p:cNvSpPr>
              <a:spLocks/>
            </p:cNvSpPr>
            <p:nvPr/>
          </p:nvSpPr>
          <p:spPr bwMode="auto">
            <a:xfrm>
              <a:off x="4452938" y="2360613"/>
              <a:ext cx="74613" cy="119063"/>
            </a:xfrm>
            <a:custGeom>
              <a:avLst/>
              <a:gdLst>
                <a:gd name="T0" fmla="*/ 44 w 47"/>
                <a:gd name="T1" fmla="*/ 0 h 75"/>
                <a:gd name="T2" fmla="*/ 45 w 47"/>
                <a:gd name="T3" fmla="*/ 0 h 75"/>
                <a:gd name="T4" fmla="*/ 47 w 47"/>
                <a:gd name="T5" fmla="*/ 1 h 75"/>
                <a:gd name="T6" fmla="*/ 47 w 47"/>
                <a:gd name="T7" fmla="*/ 4 h 75"/>
                <a:gd name="T8" fmla="*/ 45 w 47"/>
                <a:gd name="T9" fmla="*/ 8 h 75"/>
                <a:gd name="T10" fmla="*/ 44 w 47"/>
                <a:gd name="T11" fmla="*/ 12 h 75"/>
                <a:gd name="T12" fmla="*/ 40 w 47"/>
                <a:gd name="T13" fmla="*/ 15 h 75"/>
                <a:gd name="T14" fmla="*/ 36 w 47"/>
                <a:gd name="T15" fmla="*/ 17 h 75"/>
                <a:gd name="T16" fmla="*/ 32 w 47"/>
                <a:gd name="T17" fmla="*/ 18 h 75"/>
                <a:gd name="T18" fmla="*/ 30 w 47"/>
                <a:gd name="T19" fmla="*/ 18 h 75"/>
                <a:gd name="T20" fmla="*/ 27 w 47"/>
                <a:gd name="T21" fmla="*/ 20 h 75"/>
                <a:gd name="T22" fmla="*/ 24 w 47"/>
                <a:gd name="T23" fmla="*/ 20 h 75"/>
                <a:gd name="T24" fmla="*/ 23 w 47"/>
                <a:gd name="T25" fmla="*/ 22 h 75"/>
                <a:gd name="T26" fmla="*/ 22 w 47"/>
                <a:gd name="T27" fmla="*/ 25 h 75"/>
                <a:gd name="T28" fmla="*/ 20 w 47"/>
                <a:gd name="T29" fmla="*/ 28 h 75"/>
                <a:gd name="T30" fmla="*/ 22 w 47"/>
                <a:gd name="T31" fmla="*/ 30 h 75"/>
                <a:gd name="T32" fmla="*/ 22 w 47"/>
                <a:gd name="T33" fmla="*/ 32 h 75"/>
                <a:gd name="T34" fmla="*/ 23 w 47"/>
                <a:gd name="T35" fmla="*/ 34 h 75"/>
                <a:gd name="T36" fmla="*/ 24 w 47"/>
                <a:gd name="T37" fmla="*/ 35 h 75"/>
                <a:gd name="T38" fmla="*/ 27 w 47"/>
                <a:gd name="T39" fmla="*/ 38 h 75"/>
                <a:gd name="T40" fmla="*/ 30 w 47"/>
                <a:gd name="T41" fmla="*/ 49 h 75"/>
                <a:gd name="T42" fmla="*/ 26 w 47"/>
                <a:gd name="T43" fmla="*/ 58 h 75"/>
                <a:gd name="T44" fmla="*/ 18 w 47"/>
                <a:gd name="T45" fmla="*/ 64 h 75"/>
                <a:gd name="T46" fmla="*/ 7 w 47"/>
                <a:gd name="T47" fmla="*/ 70 h 75"/>
                <a:gd name="T48" fmla="*/ 9 w 47"/>
                <a:gd name="T49" fmla="*/ 71 h 75"/>
                <a:gd name="T50" fmla="*/ 10 w 47"/>
                <a:gd name="T51" fmla="*/ 72 h 75"/>
                <a:gd name="T52" fmla="*/ 10 w 47"/>
                <a:gd name="T53" fmla="*/ 73 h 75"/>
                <a:gd name="T54" fmla="*/ 9 w 47"/>
                <a:gd name="T55" fmla="*/ 73 h 75"/>
                <a:gd name="T56" fmla="*/ 7 w 47"/>
                <a:gd name="T57" fmla="*/ 75 h 75"/>
                <a:gd name="T58" fmla="*/ 6 w 47"/>
                <a:gd name="T59" fmla="*/ 73 h 75"/>
                <a:gd name="T60" fmla="*/ 3 w 47"/>
                <a:gd name="T61" fmla="*/ 73 h 75"/>
                <a:gd name="T62" fmla="*/ 3 w 47"/>
                <a:gd name="T63" fmla="*/ 72 h 75"/>
                <a:gd name="T64" fmla="*/ 2 w 47"/>
                <a:gd name="T65" fmla="*/ 72 h 75"/>
                <a:gd name="T66" fmla="*/ 0 w 47"/>
                <a:gd name="T67" fmla="*/ 71 h 75"/>
                <a:gd name="T68" fmla="*/ 0 w 47"/>
                <a:gd name="T69" fmla="*/ 70 h 75"/>
                <a:gd name="T70" fmla="*/ 0 w 47"/>
                <a:gd name="T71" fmla="*/ 67 h 75"/>
                <a:gd name="T72" fmla="*/ 1 w 47"/>
                <a:gd name="T73" fmla="*/ 66 h 75"/>
                <a:gd name="T74" fmla="*/ 3 w 47"/>
                <a:gd name="T75" fmla="*/ 64 h 75"/>
                <a:gd name="T76" fmla="*/ 7 w 47"/>
                <a:gd name="T77" fmla="*/ 63 h 75"/>
                <a:gd name="T78" fmla="*/ 11 w 47"/>
                <a:gd name="T79" fmla="*/ 62 h 75"/>
                <a:gd name="T80" fmla="*/ 14 w 47"/>
                <a:gd name="T81" fmla="*/ 59 h 75"/>
                <a:gd name="T82" fmla="*/ 17 w 47"/>
                <a:gd name="T83" fmla="*/ 56 h 75"/>
                <a:gd name="T84" fmla="*/ 17 w 47"/>
                <a:gd name="T85" fmla="*/ 39 h 75"/>
                <a:gd name="T86" fmla="*/ 11 w 47"/>
                <a:gd name="T87" fmla="*/ 34 h 75"/>
                <a:gd name="T88" fmla="*/ 10 w 47"/>
                <a:gd name="T89" fmla="*/ 30 h 75"/>
                <a:gd name="T90" fmla="*/ 9 w 47"/>
                <a:gd name="T91" fmla="*/ 26 h 75"/>
                <a:gd name="T92" fmla="*/ 9 w 47"/>
                <a:gd name="T93" fmla="*/ 24 h 75"/>
                <a:gd name="T94" fmla="*/ 11 w 47"/>
                <a:gd name="T95" fmla="*/ 17 h 75"/>
                <a:gd name="T96" fmla="*/ 17 w 47"/>
                <a:gd name="T97" fmla="*/ 13 h 75"/>
                <a:gd name="T98" fmla="*/ 23 w 47"/>
                <a:gd name="T99" fmla="*/ 12 h 75"/>
                <a:gd name="T100" fmla="*/ 30 w 47"/>
                <a:gd name="T101" fmla="*/ 11 h 75"/>
                <a:gd name="T102" fmla="*/ 36 w 47"/>
                <a:gd name="T103" fmla="*/ 8 h 75"/>
                <a:gd name="T104" fmla="*/ 39 w 47"/>
                <a:gd name="T105" fmla="*/ 3 h 75"/>
                <a:gd name="T106" fmla="*/ 40 w 47"/>
                <a:gd name="T107" fmla="*/ 1 h 75"/>
                <a:gd name="T108" fmla="*/ 41 w 47"/>
                <a:gd name="T109" fmla="*/ 0 h 75"/>
                <a:gd name="T110" fmla="*/ 44 w 47"/>
                <a:gd name="T1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7" h="75">
                  <a:moveTo>
                    <a:pt x="44" y="0"/>
                  </a:moveTo>
                  <a:lnTo>
                    <a:pt x="45" y="0"/>
                  </a:lnTo>
                  <a:lnTo>
                    <a:pt x="47" y="1"/>
                  </a:lnTo>
                  <a:lnTo>
                    <a:pt x="47" y="4"/>
                  </a:lnTo>
                  <a:lnTo>
                    <a:pt x="45" y="8"/>
                  </a:lnTo>
                  <a:lnTo>
                    <a:pt x="44" y="12"/>
                  </a:lnTo>
                  <a:lnTo>
                    <a:pt x="40" y="15"/>
                  </a:lnTo>
                  <a:lnTo>
                    <a:pt x="36" y="17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7" y="20"/>
                  </a:lnTo>
                  <a:lnTo>
                    <a:pt x="24" y="20"/>
                  </a:lnTo>
                  <a:lnTo>
                    <a:pt x="23" y="22"/>
                  </a:lnTo>
                  <a:lnTo>
                    <a:pt x="22" y="25"/>
                  </a:lnTo>
                  <a:lnTo>
                    <a:pt x="20" y="28"/>
                  </a:lnTo>
                  <a:lnTo>
                    <a:pt x="22" y="30"/>
                  </a:lnTo>
                  <a:lnTo>
                    <a:pt x="22" y="32"/>
                  </a:lnTo>
                  <a:lnTo>
                    <a:pt x="23" y="34"/>
                  </a:lnTo>
                  <a:lnTo>
                    <a:pt x="24" y="35"/>
                  </a:lnTo>
                  <a:lnTo>
                    <a:pt x="27" y="38"/>
                  </a:lnTo>
                  <a:lnTo>
                    <a:pt x="30" y="49"/>
                  </a:lnTo>
                  <a:lnTo>
                    <a:pt x="26" y="58"/>
                  </a:lnTo>
                  <a:lnTo>
                    <a:pt x="18" y="64"/>
                  </a:lnTo>
                  <a:lnTo>
                    <a:pt x="7" y="70"/>
                  </a:lnTo>
                  <a:lnTo>
                    <a:pt x="9" y="71"/>
                  </a:lnTo>
                  <a:lnTo>
                    <a:pt x="10" y="72"/>
                  </a:lnTo>
                  <a:lnTo>
                    <a:pt x="10" y="73"/>
                  </a:lnTo>
                  <a:lnTo>
                    <a:pt x="9" y="73"/>
                  </a:lnTo>
                  <a:lnTo>
                    <a:pt x="7" y="75"/>
                  </a:lnTo>
                  <a:lnTo>
                    <a:pt x="6" y="73"/>
                  </a:lnTo>
                  <a:lnTo>
                    <a:pt x="3" y="73"/>
                  </a:lnTo>
                  <a:lnTo>
                    <a:pt x="3" y="72"/>
                  </a:lnTo>
                  <a:lnTo>
                    <a:pt x="2" y="72"/>
                  </a:lnTo>
                  <a:lnTo>
                    <a:pt x="0" y="71"/>
                  </a:lnTo>
                  <a:lnTo>
                    <a:pt x="0" y="70"/>
                  </a:lnTo>
                  <a:lnTo>
                    <a:pt x="0" y="67"/>
                  </a:lnTo>
                  <a:lnTo>
                    <a:pt x="1" y="66"/>
                  </a:lnTo>
                  <a:lnTo>
                    <a:pt x="3" y="64"/>
                  </a:lnTo>
                  <a:lnTo>
                    <a:pt x="7" y="63"/>
                  </a:lnTo>
                  <a:lnTo>
                    <a:pt x="11" y="62"/>
                  </a:lnTo>
                  <a:lnTo>
                    <a:pt x="14" y="59"/>
                  </a:lnTo>
                  <a:lnTo>
                    <a:pt x="17" y="56"/>
                  </a:lnTo>
                  <a:lnTo>
                    <a:pt x="17" y="39"/>
                  </a:lnTo>
                  <a:lnTo>
                    <a:pt x="11" y="34"/>
                  </a:lnTo>
                  <a:lnTo>
                    <a:pt x="10" y="30"/>
                  </a:lnTo>
                  <a:lnTo>
                    <a:pt x="9" y="26"/>
                  </a:lnTo>
                  <a:lnTo>
                    <a:pt x="9" y="24"/>
                  </a:lnTo>
                  <a:lnTo>
                    <a:pt x="11" y="17"/>
                  </a:lnTo>
                  <a:lnTo>
                    <a:pt x="17" y="13"/>
                  </a:lnTo>
                  <a:lnTo>
                    <a:pt x="23" y="12"/>
                  </a:lnTo>
                  <a:lnTo>
                    <a:pt x="30" y="11"/>
                  </a:lnTo>
                  <a:lnTo>
                    <a:pt x="36" y="8"/>
                  </a:lnTo>
                  <a:lnTo>
                    <a:pt x="39" y="3"/>
                  </a:lnTo>
                  <a:lnTo>
                    <a:pt x="40" y="1"/>
                  </a:lnTo>
                  <a:lnTo>
                    <a:pt x="41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35"/>
            <p:cNvSpPr>
              <a:spLocks/>
            </p:cNvSpPr>
            <p:nvPr/>
          </p:nvSpPr>
          <p:spPr bwMode="auto">
            <a:xfrm>
              <a:off x="4535488" y="2428875"/>
              <a:ext cx="128588" cy="117475"/>
            </a:xfrm>
            <a:custGeom>
              <a:avLst/>
              <a:gdLst>
                <a:gd name="T0" fmla="*/ 76 w 81"/>
                <a:gd name="T1" fmla="*/ 0 h 74"/>
                <a:gd name="T2" fmla="*/ 78 w 81"/>
                <a:gd name="T3" fmla="*/ 0 h 74"/>
                <a:gd name="T4" fmla="*/ 80 w 81"/>
                <a:gd name="T5" fmla="*/ 2 h 74"/>
                <a:gd name="T6" fmla="*/ 81 w 81"/>
                <a:gd name="T7" fmla="*/ 3 h 74"/>
                <a:gd name="T8" fmla="*/ 81 w 81"/>
                <a:gd name="T9" fmla="*/ 4 h 74"/>
                <a:gd name="T10" fmla="*/ 80 w 81"/>
                <a:gd name="T11" fmla="*/ 8 h 74"/>
                <a:gd name="T12" fmla="*/ 77 w 81"/>
                <a:gd name="T13" fmla="*/ 11 h 74"/>
                <a:gd name="T14" fmla="*/ 73 w 81"/>
                <a:gd name="T15" fmla="*/ 13 h 74"/>
                <a:gd name="T16" fmla="*/ 69 w 81"/>
                <a:gd name="T17" fmla="*/ 15 h 74"/>
                <a:gd name="T18" fmla="*/ 67 w 81"/>
                <a:gd name="T19" fmla="*/ 15 h 74"/>
                <a:gd name="T20" fmla="*/ 64 w 81"/>
                <a:gd name="T21" fmla="*/ 15 h 74"/>
                <a:gd name="T22" fmla="*/ 61 w 81"/>
                <a:gd name="T23" fmla="*/ 16 h 74"/>
                <a:gd name="T24" fmla="*/ 59 w 81"/>
                <a:gd name="T25" fmla="*/ 16 h 74"/>
                <a:gd name="T26" fmla="*/ 56 w 81"/>
                <a:gd name="T27" fmla="*/ 17 h 74"/>
                <a:gd name="T28" fmla="*/ 55 w 81"/>
                <a:gd name="T29" fmla="*/ 20 h 74"/>
                <a:gd name="T30" fmla="*/ 54 w 81"/>
                <a:gd name="T31" fmla="*/ 23 h 74"/>
                <a:gd name="T32" fmla="*/ 54 w 81"/>
                <a:gd name="T33" fmla="*/ 27 h 74"/>
                <a:gd name="T34" fmla="*/ 54 w 81"/>
                <a:gd name="T35" fmla="*/ 29 h 74"/>
                <a:gd name="T36" fmla="*/ 54 w 81"/>
                <a:gd name="T37" fmla="*/ 32 h 74"/>
                <a:gd name="T38" fmla="*/ 54 w 81"/>
                <a:gd name="T39" fmla="*/ 36 h 74"/>
                <a:gd name="T40" fmla="*/ 52 w 81"/>
                <a:gd name="T41" fmla="*/ 40 h 74"/>
                <a:gd name="T42" fmla="*/ 50 w 81"/>
                <a:gd name="T43" fmla="*/ 44 h 74"/>
                <a:gd name="T44" fmla="*/ 46 w 81"/>
                <a:gd name="T45" fmla="*/ 46 h 74"/>
                <a:gd name="T46" fmla="*/ 42 w 81"/>
                <a:gd name="T47" fmla="*/ 47 h 74"/>
                <a:gd name="T48" fmla="*/ 38 w 81"/>
                <a:gd name="T49" fmla="*/ 49 h 74"/>
                <a:gd name="T50" fmla="*/ 33 w 81"/>
                <a:gd name="T51" fmla="*/ 50 h 74"/>
                <a:gd name="T52" fmla="*/ 25 w 81"/>
                <a:gd name="T53" fmla="*/ 50 h 74"/>
                <a:gd name="T54" fmla="*/ 16 w 81"/>
                <a:gd name="T55" fmla="*/ 50 h 74"/>
                <a:gd name="T56" fmla="*/ 12 w 81"/>
                <a:gd name="T57" fmla="*/ 58 h 74"/>
                <a:gd name="T58" fmla="*/ 10 w 81"/>
                <a:gd name="T59" fmla="*/ 71 h 74"/>
                <a:gd name="T60" fmla="*/ 10 w 81"/>
                <a:gd name="T61" fmla="*/ 72 h 74"/>
                <a:gd name="T62" fmla="*/ 9 w 81"/>
                <a:gd name="T63" fmla="*/ 74 h 74"/>
                <a:gd name="T64" fmla="*/ 6 w 81"/>
                <a:gd name="T65" fmla="*/ 74 h 74"/>
                <a:gd name="T66" fmla="*/ 1 w 81"/>
                <a:gd name="T67" fmla="*/ 66 h 74"/>
                <a:gd name="T68" fmla="*/ 0 w 81"/>
                <a:gd name="T69" fmla="*/ 58 h 74"/>
                <a:gd name="T70" fmla="*/ 4 w 81"/>
                <a:gd name="T71" fmla="*/ 49 h 74"/>
                <a:gd name="T72" fmla="*/ 10 w 81"/>
                <a:gd name="T73" fmla="*/ 42 h 74"/>
                <a:gd name="T74" fmla="*/ 20 w 81"/>
                <a:gd name="T75" fmla="*/ 41 h 74"/>
                <a:gd name="T76" fmla="*/ 29 w 81"/>
                <a:gd name="T77" fmla="*/ 41 h 74"/>
                <a:gd name="T78" fmla="*/ 33 w 81"/>
                <a:gd name="T79" fmla="*/ 40 h 74"/>
                <a:gd name="T80" fmla="*/ 37 w 81"/>
                <a:gd name="T81" fmla="*/ 40 h 74"/>
                <a:gd name="T82" fmla="*/ 40 w 81"/>
                <a:gd name="T83" fmla="*/ 37 h 74"/>
                <a:gd name="T84" fmla="*/ 43 w 81"/>
                <a:gd name="T85" fmla="*/ 34 h 74"/>
                <a:gd name="T86" fmla="*/ 44 w 81"/>
                <a:gd name="T87" fmla="*/ 30 h 74"/>
                <a:gd name="T88" fmla="*/ 44 w 81"/>
                <a:gd name="T89" fmla="*/ 28 h 74"/>
                <a:gd name="T90" fmla="*/ 44 w 81"/>
                <a:gd name="T91" fmla="*/ 25 h 74"/>
                <a:gd name="T92" fmla="*/ 44 w 81"/>
                <a:gd name="T93" fmla="*/ 21 h 74"/>
                <a:gd name="T94" fmla="*/ 44 w 81"/>
                <a:gd name="T95" fmla="*/ 17 h 74"/>
                <a:gd name="T96" fmla="*/ 46 w 81"/>
                <a:gd name="T97" fmla="*/ 15 h 74"/>
                <a:gd name="T98" fmla="*/ 48 w 81"/>
                <a:gd name="T99" fmla="*/ 11 h 74"/>
                <a:gd name="T100" fmla="*/ 56 w 81"/>
                <a:gd name="T101" fmla="*/ 7 h 74"/>
                <a:gd name="T102" fmla="*/ 65 w 81"/>
                <a:gd name="T103" fmla="*/ 4 h 74"/>
                <a:gd name="T104" fmla="*/ 74 w 81"/>
                <a:gd name="T105" fmla="*/ 0 h 74"/>
                <a:gd name="T106" fmla="*/ 76 w 81"/>
                <a:gd name="T10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74">
                  <a:moveTo>
                    <a:pt x="76" y="0"/>
                  </a:moveTo>
                  <a:lnTo>
                    <a:pt x="78" y="0"/>
                  </a:lnTo>
                  <a:lnTo>
                    <a:pt x="80" y="2"/>
                  </a:lnTo>
                  <a:lnTo>
                    <a:pt x="81" y="3"/>
                  </a:lnTo>
                  <a:lnTo>
                    <a:pt x="81" y="4"/>
                  </a:lnTo>
                  <a:lnTo>
                    <a:pt x="80" y="8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9" y="15"/>
                  </a:lnTo>
                  <a:lnTo>
                    <a:pt x="67" y="15"/>
                  </a:lnTo>
                  <a:lnTo>
                    <a:pt x="64" y="15"/>
                  </a:lnTo>
                  <a:lnTo>
                    <a:pt x="61" y="16"/>
                  </a:lnTo>
                  <a:lnTo>
                    <a:pt x="59" y="16"/>
                  </a:lnTo>
                  <a:lnTo>
                    <a:pt x="56" y="17"/>
                  </a:lnTo>
                  <a:lnTo>
                    <a:pt x="55" y="20"/>
                  </a:lnTo>
                  <a:lnTo>
                    <a:pt x="54" y="23"/>
                  </a:lnTo>
                  <a:lnTo>
                    <a:pt x="54" y="27"/>
                  </a:lnTo>
                  <a:lnTo>
                    <a:pt x="54" y="29"/>
                  </a:lnTo>
                  <a:lnTo>
                    <a:pt x="54" y="32"/>
                  </a:lnTo>
                  <a:lnTo>
                    <a:pt x="54" y="36"/>
                  </a:lnTo>
                  <a:lnTo>
                    <a:pt x="52" y="40"/>
                  </a:lnTo>
                  <a:lnTo>
                    <a:pt x="50" y="44"/>
                  </a:lnTo>
                  <a:lnTo>
                    <a:pt x="46" y="46"/>
                  </a:lnTo>
                  <a:lnTo>
                    <a:pt x="42" y="47"/>
                  </a:lnTo>
                  <a:lnTo>
                    <a:pt x="38" y="49"/>
                  </a:lnTo>
                  <a:lnTo>
                    <a:pt x="33" y="50"/>
                  </a:lnTo>
                  <a:lnTo>
                    <a:pt x="25" y="50"/>
                  </a:lnTo>
                  <a:lnTo>
                    <a:pt x="16" y="50"/>
                  </a:lnTo>
                  <a:lnTo>
                    <a:pt x="12" y="58"/>
                  </a:lnTo>
                  <a:lnTo>
                    <a:pt x="10" y="71"/>
                  </a:lnTo>
                  <a:lnTo>
                    <a:pt x="10" y="72"/>
                  </a:lnTo>
                  <a:lnTo>
                    <a:pt x="9" y="74"/>
                  </a:lnTo>
                  <a:lnTo>
                    <a:pt x="6" y="74"/>
                  </a:lnTo>
                  <a:lnTo>
                    <a:pt x="1" y="66"/>
                  </a:lnTo>
                  <a:lnTo>
                    <a:pt x="0" y="58"/>
                  </a:lnTo>
                  <a:lnTo>
                    <a:pt x="4" y="49"/>
                  </a:lnTo>
                  <a:lnTo>
                    <a:pt x="10" y="42"/>
                  </a:lnTo>
                  <a:lnTo>
                    <a:pt x="20" y="41"/>
                  </a:lnTo>
                  <a:lnTo>
                    <a:pt x="29" y="41"/>
                  </a:lnTo>
                  <a:lnTo>
                    <a:pt x="33" y="40"/>
                  </a:lnTo>
                  <a:lnTo>
                    <a:pt x="37" y="40"/>
                  </a:lnTo>
                  <a:lnTo>
                    <a:pt x="40" y="37"/>
                  </a:lnTo>
                  <a:lnTo>
                    <a:pt x="43" y="34"/>
                  </a:lnTo>
                  <a:lnTo>
                    <a:pt x="44" y="30"/>
                  </a:lnTo>
                  <a:lnTo>
                    <a:pt x="44" y="28"/>
                  </a:lnTo>
                  <a:lnTo>
                    <a:pt x="44" y="25"/>
                  </a:lnTo>
                  <a:lnTo>
                    <a:pt x="44" y="21"/>
                  </a:lnTo>
                  <a:lnTo>
                    <a:pt x="44" y="17"/>
                  </a:lnTo>
                  <a:lnTo>
                    <a:pt x="46" y="15"/>
                  </a:lnTo>
                  <a:lnTo>
                    <a:pt x="48" y="11"/>
                  </a:lnTo>
                  <a:lnTo>
                    <a:pt x="56" y="7"/>
                  </a:lnTo>
                  <a:lnTo>
                    <a:pt x="65" y="4"/>
                  </a:lnTo>
                  <a:lnTo>
                    <a:pt x="74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839100" y="1458996"/>
            <a:ext cx="3775353" cy="210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요기요가 이번 한 달 동안 사상 최대 할인 혜택을 제공하는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‘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슈퍼레드워크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’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를 연다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이 이벤트에서는 총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19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개 프랜차이즈가 참가한다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  <p:pic>
        <p:nvPicPr>
          <p:cNvPr id="4099" name="Picture 3" descr="C:\Users\user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30" y="1482912"/>
            <a:ext cx="4486822" cy="3976779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9100" y="3892640"/>
            <a:ext cx="3682313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이 이벤트는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요일별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할인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매일 할인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카드 및 결제 할인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등을 준비했다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99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r="79891"/>
          <a:stretch/>
        </p:blipFill>
        <p:spPr>
          <a:xfrm>
            <a:off x="1" y="0"/>
            <a:ext cx="1062318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075765" cy="6858000"/>
          </a:xfrm>
          <a:prstGeom prst="rect">
            <a:avLst/>
          </a:prstGeom>
          <a:solidFill>
            <a:schemeClr val="bg2">
              <a:lumMod val="2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06381" y="170645"/>
            <a:ext cx="1529366" cy="152936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478619" y="627482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Cha</a:t>
            </a:r>
            <a:r>
              <a:rPr lang="en-US" altLang="ko-KR" sz="1600" spc="300" dirty="0" smtClean="0">
                <a:solidFill>
                  <a:srgbClr val="663300"/>
                </a:solidFill>
                <a:latin typeface="HY동녘B" panose="02030600000101010101" pitchFamily="18" charset="-127"/>
                <a:ea typeface="문체부 쓰기 정체" panose="02030609000101010101" pitchFamily="17" charset="-127"/>
              </a:rPr>
              <a:t>pter</a:t>
            </a:r>
            <a:endParaRPr lang="ko-KR" altLang="en-US" sz="1600" spc="300" dirty="0">
              <a:solidFill>
                <a:srgbClr val="663300"/>
              </a:solidFill>
              <a:latin typeface="HY동녘B" panose="02030600000101010101" pitchFamily="18" charset="-127"/>
              <a:ea typeface="문체부 쓰기 정체" panose="02030609000101010101" pitchFamily="17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82846" y="1000854"/>
            <a:ext cx="111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8965" y="1017611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600" dirty="0" smtClean="0">
                <a:latin typeface="-윤고딕310" panose="02030504000101010101" pitchFamily="18" charset="-127"/>
                <a:ea typeface="문체부 쓰기 정체" panose="02030609000101010101" pitchFamily="17" charset="-127"/>
              </a:rPr>
              <a:t>    </a:t>
            </a:r>
            <a:r>
              <a:rPr lang="ko-KR" altLang="en-US" sz="1400" spc="600" dirty="0" smtClean="0">
                <a:solidFill>
                  <a:schemeClr val="accent2">
                    <a:lumMod val="50000"/>
                  </a:schemeClr>
                </a:solidFill>
                <a:latin typeface="-윤고딕310" panose="02030504000101010101" pitchFamily="18" charset="-127"/>
                <a:ea typeface="문체부 쓰기 정체" panose="02030609000101010101" pitchFamily="17" charset="-127"/>
              </a:rPr>
              <a:t>수수료</a:t>
            </a:r>
            <a:endParaRPr lang="ko-KR" altLang="en-US" sz="1400" spc="600" dirty="0">
              <a:solidFill>
                <a:schemeClr val="accent2">
                  <a:lumMod val="50000"/>
                </a:schemeClr>
              </a:solidFill>
              <a:latin typeface="-윤고딕310" panose="02030504000101010101" pitchFamily="18" charset="-127"/>
              <a:ea typeface="문체부 쓰기 정체" panose="02030609000101010101" pitchFamily="17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0869266" y="5734796"/>
            <a:ext cx="690563" cy="711200"/>
            <a:chOff x="5476875" y="207963"/>
            <a:chExt cx="690563" cy="711200"/>
          </a:xfrm>
        </p:grpSpPr>
        <p:sp>
          <p:nvSpPr>
            <p:cNvPr id="22" name="Freeform 157"/>
            <p:cNvSpPr>
              <a:spLocks noEditPoints="1"/>
            </p:cNvSpPr>
            <p:nvPr/>
          </p:nvSpPr>
          <p:spPr bwMode="auto">
            <a:xfrm>
              <a:off x="5476875" y="207963"/>
              <a:ext cx="690563" cy="711200"/>
            </a:xfrm>
            <a:custGeom>
              <a:avLst/>
              <a:gdLst>
                <a:gd name="T0" fmla="*/ 344 w 435"/>
                <a:gd name="T1" fmla="*/ 239 h 448"/>
                <a:gd name="T2" fmla="*/ 391 w 435"/>
                <a:gd name="T3" fmla="*/ 322 h 448"/>
                <a:gd name="T4" fmla="*/ 402 w 435"/>
                <a:gd name="T5" fmla="*/ 395 h 448"/>
                <a:gd name="T6" fmla="*/ 421 w 435"/>
                <a:gd name="T7" fmla="*/ 373 h 448"/>
                <a:gd name="T8" fmla="*/ 404 w 435"/>
                <a:gd name="T9" fmla="*/ 318 h 448"/>
                <a:gd name="T10" fmla="*/ 361 w 435"/>
                <a:gd name="T11" fmla="*/ 213 h 448"/>
                <a:gd name="T12" fmla="*/ 255 w 435"/>
                <a:gd name="T13" fmla="*/ 65 h 448"/>
                <a:gd name="T14" fmla="*/ 165 w 435"/>
                <a:gd name="T15" fmla="*/ 68 h 448"/>
                <a:gd name="T16" fmla="*/ 72 w 435"/>
                <a:gd name="T17" fmla="*/ 48 h 448"/>
                <a:gd name="T18" fmla="*/ 25 w 435"/>
                <a:gd name="T19" fmla="*/ 81 h 448"/>
                <a:gd name="T20" fmla="*/ 14 w 435"/>
                <a:gd name="T21" fmla="*/ 105 h 448"/>
                <a:gd name="T22" fmla="*/ 25 w 435"/>
                <a:gd name="T23" fmla="*/ 181 h 448"/>
                <a:gd name="T24" fmla="*/ 86 w 435"/>
                <a:gd name="T25" fmla="*/ 213 h 448"/>
                <a:gd name="T26" fmla="*/ 111 w 435"/>
                <a:gd name="T27" fmla="*/ 209 h 448"/>
                <a:gd name="T28" fmla="*/ 111 w 435"/>
                <a:gd name="T29" fmla="*/ 215 h 448"/>
                <a:gd name="T30" fmla="*/ 64 w 435"/>
                <a:gd name="T31" fmla="*/ 344 h 448"/>
                <a:gd name="T32" fmla="*/ 63 w 435"/>
                <a:gd name="T33" fmla="*/ 420 h 448"/>
                <a:gd name="T34" fmla="*/ 111 w 435"/>
                <a:gd name="T35" fmla="*/ 437 h 448"/>
                <a:gd name="T36" fmla="*/ 169 w 435"/>
                <a:gd name="T37" fmla="*/ 421 h 448"/>
                <a:gd name="T38" fmla="*/ 305 w 435"/>
                <a:gd name="T39" fmla="*/ 411 h 448"/>
                <a:gd name="T40" fmla="*/ 374 w 435"/>
                <a:gd name="T41" fmla="*/ 412 h 448"/>
                <a:gd name="T42" fmla="*/ 391 w 435"/>
                <a:gd name="T43" fmla="*/ 355 h 448"/>
                <a:gd name="T44" fmla="*/ 347 w 435"/>
                <a:gd name="T45" fmla="*/ 266 h 448"/>
                <a:gd name="T46" fmla="*/ 330 w 435"/>
                <a:gd name="T47" fmla="*/ 209 h 448"/>
                <a:gd name="T48" fmla="*/ 356 w 435"/>
                <a:gd name="T49" fmla="*/ 204 h 448"/>
                <a:gd name="T50" fmla="*/ 400 w 435"/>
                <a:gd name="T51" fmla="*/ 141 h 448"/>
                <a:gd name="T52" fmla="*/ 383 w 435"/>
                <a:gd name="T53" fmla="*/ 72 h 448"/>
                <a:gd name="T54" fmla="*/ 319 w 435"/>
                <a:gd name="T55" fmla="*/ 44 h 448"/>
                <a:gd name="T56" fmla="*/ 276 w 435"/>
                <a:gd name="T57" fmla="*/ 23 h 448"/>
                <a:gd name="T58" fmla="*/ 183 w 435"/>
                <a:gd name="T59" fmla="*/ 43 h 448"/>
                <a:gd name="T60" fmla="*/ 101 w 435"/>
                <a:gd name="T61" fmla="*/ 23 h 448"/>
                <a:gd name="T62" fmla="*/ 50 w 435"/>
                <a:gd name="T63" fmla="*/ 47 h 448"/>
                <a:gd name="T64" fmla="*/ 127 w 435"/>
                <a:gd name="T65" fmla="*/ 42 h 448"/>
                <a:gd name="T66" fmla="*/ 200 w 435"/>
                <a:gd name="T67" fmla="*/ 68 h 448"/>
                <a:gd name="T68" fmla="*/ 283 w 435"/>
                <a:gd name="T69" fmla="*/ 46 h 448"/>
                <a:gd name="T70" fmla="*/ 361 w 435"/>
                <a:gd name="T71" fmla="*/ 40 h 448"/>
                <a:gd name="T72" fmla="*/ 407 w 435"/>
                <a:gd name="T73" fmla="*/ 103 h 448"/>
                <a:gd name="T74" fmla="*/ 394 w 435"/>
                <a:gd name="T75" fmla="*/ 187 h 448"/>
                <a:gd name="T76" fmla="*/ 419 w 435"/>
                <a:gd name="T77" fmla="*/ 164 h 448"/>
                <a:gd name="T78" fmla="*/ 416 w 435"/>
                <a:gd name="T79" fmla="*/ 75 h 448"/>
                <a:gd name="T80" fmla="*/ 359 w 435"/>
                <a:gd name="T81" fmla="*/ 13 h 448"/>
                <a:gd name="T82" fmla="*/ 374 w 435"/>
                <a:gd name="T83" fmla="*/ 13 h 448"/>
                <a:gd name="T84" fmla="*/ 425 w 435"/>
                <a:gd name="T85" fmla="*/ 81 h 448"/>
                <a:gd name="T86" fmla="*/ 421 w 435"/>
                <a:gd name="T87" fmla="*/ 170 h 448"/>
                <a:gd name="T88" fmla="*/ 368 w 435"/>
                <a:gd name="T89" fmla="*/ 216 h 448"/>
                <a:gd name="T90" fmla="*/ 408 w 435"/>
                <a:gd name="T91" fmla="*/ 309 h 448"/>
                <a:gd name="T92" fmla="*/ 428 w 435"/>
                <a:gd name="T93" fmla="*/ 378 h 448"/>
                <a:gd name="T94" fmla="*/ 377 w 435"/>
                <a:gd name="T95" fmla="*/ 425 h 448"/>
                <a:gd name="T96" fmla="*/ 364 w 435"/>
                <a:gd name="T97" fmla="*/ 427 h 448"/>
                <a:gd name="T98" fmla="*/ 279 w 435"/>
                <a:gd name="T99" fmla="*/ 416 h 448"/>
                <a:gd name="T100" fmla="*/ 144 w 435"/>
                <a:gd name="T101" fmla="*/ 440 h 448"/>
                <a:gd name="T102" fmla="*/ 68 w 435"/>
                <a:gd name="T103" fmla="*/ 440 h 448"/>
                <a:gd name="T104" fmla="*/ 47 w 435"/>
                <a:gd name="T105" fmla="*/ 378 h 448"/>
                <a:gd name="T106" fmla="*/ 75 w 435"/>
                <a:gd name="T107" fmla="*/ 287 h 448"/>
                <a:gd name="T108" fmla="*/ 67 w 435"/>
                <a:gd name="T109" fmla="*/ 222 h 448"/>
                <a:gd name="T110" fmla="*/ 9 w 435"/>
                <a:gd name="T111" fmla="*/ 175 h 448"/>
                <a:gd name="T112" fmla="*/ 9 w 435"/>
                <a:gd name="T113" fmla="*/ 92 h 448"/>
                <a:gd name="T114" fmla="*/ 75 w 435"/>
                <a:gd name="T115" fmla="*/ 22 h 448"/>
                <a:gd name="T116" fmla="*/ 164 w 435"/>
                <a:gd name="T117" fmla="*/ 30 h 448"/>
                <a:gd name="T118" fmla="*/ 250 w 435"/>
                <a:gd name="T119" fmla="*/ 27 h 448"/>
                <a:gd name="T120" fmla="*/ 335 w 435"/>
                <a:gd name="T121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35" h="448">
                  <a:moveTo>
                    <a:pt x="361" y="213"/>
                  </a:moveTo>
                  <a:lnTo>
                    <a:pt x="349" y="217"/>
                  </a:lnTo>
                  <a:lnTo>
                    <a:pt x="336" y="219"/>
                  </a:lnTo>
                  <a:lnTo>
                    <a:pt x="344" y="239"/>
                  </a:lnTo>
                  <a:lnTo>
                    <a:pt x="355" y="260"/>
                  </a:lnTo>
                  <a:lnTo>
                    <a:pt x="366" y="281"/>
                  </a:lnTo>
                  <a:lnTo>
                    <a:pt x="380" y="301"/>
                  </a:lnTo>
                  <a:lnTo>
                    <a:pt x="391" y="322"/>
                  </a:lnTo>
                  <a:lnTo>
                    <a:pt x="399" y="343"/>
                  </a:lnTo>
                  <a:lnTo>
                    <a:pt x="404" y="365"/>
                  </a:lnTo>
                  <a:lnTo>
                    <a:pt x="403" y="389"/>
                  </a:lnTo>
                  <a:lnTo>
                    <a:pt x="402" y="395"/>
                  </a:lnTo>
                  <a:lnTo>
                    <a:pt x="399" y="402"/>
                  </a:lnTo>
                  <a:lnTo>
                    <a:pt x="395" y="408"/>
                  </a:lnTo>
                  <a:lnTo>
                    <a:pt x="411" y="391"/>
                  </a:lnTo>
                  <a:lnTo>
                    <a:pt x="421" y="373"/>
                  </a:lnTo>
                  <a:lnTo>
                    <a:pt x="424" y="357"/>
                  </a:lnTo>
                  <a:lnTo>
                    <a:pt x="420" y="344"/>
                  </a:lnTo>
                  <a:lnTo>
                    <a:pt x="414" y="331"/>
                  </a:lnTo>
                  <a:lnTo>
                    <a:pt x="404" y="318"/>
                  </a:lnTo>
                  <a:lnTo>
                    <a:pt x="397" y="306"/>
                  </a:lnTo>
                  <a:lnTo>
                    <a:pt x="381" y="277"/>
                  </a:lnTo>
                  <a:lnTo>
                    <a:pt x="369" y="246"/>
                  </a:lnTo>
                  <a:lnTo>
                    <a:pt x="361" y="213"/>
                  </a:lnTo>
                  <a:close/>
                  <a:moveTo>
                    <a:pt x="319" y="44"/>
                  </a:moveTo>
                  <a:lnTo>
                    <a:pt x="298" y="48"/>
                  </a:lnTo>
                  <a:lnTo>
                    <a:pt x="276" y="56"/>
                  </a:lnTo>
                  <a:lnTo>
                    <a:pt x="255" y="65"/>
                  </a:lnTo>
                  <a:lnTo>
                    <a:pt x="234" y="73"/>
                  </a:lnTo>
                  <a:lnTo>
                    <a:pt x="212" y="77"/>
                  </a:lnTo>
                  <a:lnTo>
                    <a:pt x="190" y="77"/>
                  </a:lnTo>
                  <a:lnTo>
                    <a:pt x="165" y="68"/>
                  </a:lnTo>
                  <a:lnTo>
                    <a:pt x="143" y="58"/>
                  </a:lnTo>
                  <a:lnTo>
                    <a:pt x="118" y="48"/>
                  </a:lnTo>
                  <a:lnTo>
                    <a:pt x="95" y="44"/>
                  </a:lnTo>
                  <a:lnTo>
                    <a:pt x="72" y="48"/>
                  </a:lnTo>
                  <a:lnTo>
                    <a:pt x="51" y="58"/>
                  </a:lnTo>
                  <a:lnTo>
                    <a:pt x="33" y="72"/>
                  </a:lnTo>
                  <a:lnTo>
                    <a:pt x="29" y="76"/>
                  </a:lnTo>
                  <a:lnTo>
                    <a:pt x="25" y="81"/>
                  </a:lnTo>
                  <a:lnTo>
                    <a:pt x="23" y="85"/>
                  </a:lnTo>
                  <a:lnTo>
                    <a:pt x="22" y="85"/>
                  </a:lnTo>
                  <a:lnTo>
                    <a:pt x="22" y="86"/>
                  </a:lnTo>
                  <a:lnTo>
                    <a:pt x="14" y="105"/>
                  </a:lnTo>
                  <a:lnTo>
                    <a:pt x="10" y="124"/>
                  </a:lnTo>
                  <a:lnTo>
                    <a:pt x="12" y="144"/>
                  </a:lnTo>
                  <a:lnTo>
                    <a:pt x="17" y="164"/>
                  </a:lnTo>
                  <a:lnTo>
                    <a:pt x="25" y="181"/>
                  </a:lnTo>
                  <a:lnTo>
                    <a:pt x="35" y="195"/>
                  </a:lnTo>
                  <a:lnTo>
                    <a:pt x="50" y="207"/>
                  </a:lnTo>
                  <a:lnTo>
                    <a:pt x="67" y="212"/>
                  </a:lnTo>
                  <a:lnTo>
                    <a:pt x="86" y="213"/>
                  </a:lnTo>
                  <a:lnTo>
                    <a:pt x="107" y="207"/>
                  </a:lnTo>
                  <a:lnTo>
                    <a:pt x="109" y="207"/>
                  </a:lnTo>
                  <a:lnTo>
                    <a:pt x="110" y="208"/>
                  </a:lnTo>
                  <a:lnTo>
                    <a:pt x="111" y="209"/>
                  </a:lnTo>
                  <a:lnTo>
                    <a:pt x="110" y="211"/>
                  </a:lnTo>
                  <a:lnTo>
                    <a:pt x="110" y="211"/>
                  </a:lnTo>
                  <a:lnTo>
                    <a:pt x="111" y="212"/>
                  </a:lnTo>
                  <a:lnTo>
                    <a:pt x="111" y="215"/>
                  </a:lnTo>
                  <a:lnTo>
                    <a:pt x="94" y="260"/>
                  </a:lnTo>
                  <a:lnTo>
                    <a:pt x="77" y="306"/>
                  </a:lnTo>
                  <a:lnTo>
                    <a:pt x="71" y="325"/>
                  </a:lnTo>
                  <a:lnTo>
                    <a:pt x="64" y="344"/>
                  </a:lnTo>
                  <a:lnTo>
                    <a:pt x="59" y="365"/>
                  </a:lnTo>
                  <a:lnTo>
                    <a:pt x="56" y="386"/>
                  </a:lnTo>
                  <a:lnTo>
                    <a:pt x="57" y="404"/>
                  </a:lnTo>
                  <a:lnTo>
                    <a:pt x="63" y="420"/>
                  </a:lnTo>
                  <a:lnTo>
                    <a:pt x="72" y="431"/>
                  </a:lnTo>
                  <a:lnTo>
                    <a:pt x="84" y="436"/>
                  </a:lnTo>
                  <a:lnTo>
                    <a:pt x="97" y="438"/>
                  </a:lnTo>
                  <a:lnTo>
                    <a:pt x="111" y="437"/>
                  </a:lnTo>
                  <a:lnTo>
                    <a:pt x="127" y="433"/>
                  </a:lnTo>
                  <a:lnTo>
                    <a:pt x="141" y="429"/>
                  </a:lnTo>
                  <a:lnTo>
                    <a:pt x="156" y="425"/>
                  </a:lnTo>
                  <a:lnTo>
                    <a:pt x="169" y="421"/>
                  </a:lnTo>
                  <a:lnTo>
                    <a:pt x="209" y="411"/>
                  </a:lnTo>
                  <a:lnTo>
                    <a:pt x="250" y="406"/>
                  </a:lnTo>
                  <a:lnTo>
                    <a:pt x="279" y="407"/>
                  </a:lnTo>
                  <a:lnTo>
                    <a:pt x="305" y="411"/>
                  </a:lnTo>
                  <a:lnTo>
                    <a:pt x="332" y="416"/>
                  </a:lnTo>
                  <a:lnTo>
                    <a:pt x="348" y="418"/>
                  </a:lnTo>
                  <a:lnTo>
                    <a:pt x="361" y="416"/>
                  </a:lnTo>
                  <a:lnTo>
                    <a:pt x="374" y="412"/>
                  </a:lnTo>
                  <a:lnTo>
                    <a:pt x="385" y="404"/>
                  </a:lnTo>
                  <a:lnTo>
                    <a:pt x="391" y="390"/>
                  </a:lnTo>
                  <a:lnTo>
                    <a:pt x="394" y="373"/>
                  </a:lnTo>
                  <a:lnTo>
                    <a:pt x="391" y="355"/>
                  </a:lnTo>
                  <a:lnTo>
                    <a:pt x="386" y="338"/>
                  </a:lnTo>
                  <a:lnTo>
                    <a:pt x="374" y="313"/>
                  </a:lnTo>
                  <a:lnTo>
                    <a:pt x="360" y="289"/>
                  </a:lnTo>
                  <a:lnTo>
                    <a:pt x="347" y="266"/>
                  </a:lnTo>
                  <a:lnTo>
                    <a:pt x="335" y="241"/>
                  </a:lnTo>
                  <a:lnTo>
                    <a:pt x="328" y="213"/>
                  </a:lnTo>
                  <a:lnTo>
                    <a:pt x="328" y="212"/>
                  </a:lnTo>
                  <a:lnTo>
                    <a:pt x="330" y="209"/>
                  </a:lnTo>
                  <a:lnTo>
                    <a:pt x="331" y="209"/>
                  </a:lnTo>
                  <a:lnTo>
                    <a:pt x="334" y="209"/>
                  </a:lnTo>
                  <a:lnTo>
                    <a:pt x="335" y="211"/>
                  </a:lnTo>
                  <a:lnTo>
                    <a:pt x="356" y="204"/>
                  </a:lnTo>
                  <a:lnTo>
                    <a:pt x="373" y="194"/>
                  </a:lnTo>
                  <a:lnTo>
                    <a:pt x="387" y="179"/>
                  </a:lnTo>
                  <a:lnTo>
                    <a:pt x="397" y="161"/>
                  </a:lnTo>
                  <a:lnTo>
                    <a:pt x="400" y="141"/>
                  </a:lnTo>
                  <a:lnTo>
                    <a:pt x="400" y="119"/>
                  </a:lnTo>
                  <a:lnTo>
                    <a:pt x="398" y="102"/>
                  </a:lnTo>
                  <a:lnTo>
                    <a:pt x="391" y="86"/>
                  </a:lnTo>
                  <a:lnTo>
                    <a:pt x="383" y="72"/>
                  </a:lnTo>
                  <a:lnTo>
                    <a:pt x="373" y="59"/>
                  </a:lnTo>
                  <a:lnTo>
                    <a:pt x="359" y="50"/>
                  </a:lnTo>
                  <a:lnTo>
                    <a:pt x="342" y="44"/>
                  </a:lnTo>
                  <a:lnTo>
                    <a:pt x="319" y="44"/>
                  </a:lnTo>
                  <a:close/>
                  <a:moveTo>
                    <a:pt x="339" y="8"/>
                  </a:moveTo>
                  <a:lnTo>
                    <a:pt x="318" y="8"/>
                  </a:lnTo>
                  <a:lnTo>
                    <a:pt x="297" y="14"/>
                  </a:lnTo>
                  <a:lnTo>
                    <a:pt x="276" y="23"/>
                  </a:lnTo>
                  <a:lnTo>
                    <a:pt x="256" y="33"/>
                  </a:lnTo>
                  <a:lnTo>
                    <a:pt x="232" y="42"/>
                  </a:lnTo>
                  <a:lnTo>
                    <a:pt x="207" y="44"/>
                  </a:lnTo>
                  <a:lnTo>
                    <a:pt x="183" y="43"/>
                  </a:lnTo>
                  <a:lnTo>
                    <a:pt x="157" y="37"/>
                  </a:lnTo>
                  <a:lnTo>
                    <a:pt x="139" y="30"/>
                  </a:lnTo>
                  <a:lnTo>
                    <a:pt x="119" y="25"/>
                  </a:lnTo>
                  <a:lnTo>
                    <a:pt x="101" y="23"/>
                  </a:lnTo>
                  <a:lnTo>
                    <a:pt x="81" y="27"/>
                  </a:lnTo>
                  <a:lnTo>
                    <a:pt x="60" y="37"/>
                  </a:lnTo>
                  <a:lnTo>
                    <a:pt x="43" y="51"/>
                  </a:lnTo>
                  <a:lnTo>
                    <a:pt x="50" y="47"/>
                  </a:lnTo>
                  <a:lnTo>
                    <a:pt x="57" y="43"/>
                  </a:lnTo>
                  <a:lnTo>
                    <a:pt x="81" y="37"/>
                  </a:lnTo>
                  <a:lnTo>
                    <a:pt x="105" y="37"/>
                  </a:lnTo>
                  <a:lnTo>
                    <a:pt x="127" y="42"/>
                  </a:lnTo>
                  <a:lnTo>
                    <a:pt x="149" y="51"/>
                  </a:lnTo>
                  <a:lnTo>
                    <a:pt x="166" y="59"/>
                  </a:lnTo>
                  <a:lnTo>
                    <a:pt x="183" y="64"/>
                  </a:lnTo>
                  <a:lnTo>
                    <a:pt x="200" y="68"/>
                  </a:lnTo>
                  <a:lnTo>
                    <a:pt x="217" y="68"/>
                  </a:lnTo>
                  <a:lnTo>
                    <a:pt x="237" y="64"/>
                  </a:lnTo>
                  <a:lnTo>
                    <a:pt x="260" y="55"/>
                  </a:lnTo>
                  <a:lnTo>
                    <a:pt x="283" y="46"/>
                  </a:lnTo>
                  <a:lnTo>
                    <a:pt x="308" y="37"/>
                  </a:lnTo>
                  <a:lnTo>
                    <a:pt x="326" y="34"/>
                  </a:lnTo>
                  <a:lnTo>
                    <a:pt x="344" y="35"/>
                  </a:lnTo>
                  <a:lnTo>
                    <a:pt x="361" y="40"/>
                  </a:lnTo>
                  <a:lnTo>
                    <a:pt x="377" y="51"/>
                  </a:lnTo>
                  <a:lnTo>
                    <a:pt x="391" y="65"/>
                  </a:lnTo>
                  <a:lnTo>
                    <a:pt x="400" y="82"/>
                  </a:lnTo>
                  <a:lnTo>
                    <a:pt x="407" y="103"/>
                  </a:lnTo>
                  <a:lnTo>
                    <a:pt x="410" y="126"/>
                  </a:lnTo>
                  <a:lnTo>
                    <a:pt x="408" y="148"/>
                  </a:lnTo>
                  <a:lnTo>
                    <a:pt x="403" y="169"/>
                  </a:lnTo>
                  <a:lnTo>
                    <a:pt x="394" y="187"/>
                  </a:lnTo>
                  <a:lnTo>
                    <a:pt x="381" y="202"/>
                  </a:lnTo>
                  <a:lnTo>
                    <a:pt x="395" y="191"/>
                  </a:lnTo>
                  <a:lnTo>
                    <a:pt x="408" y="178"/>
                  </a:lnTo>
                  <a:lnTo>
                    <a:pt x="419" y="164"/>
                  </a:lnTo>
                  <a:lnTo>
                    <a:pt x="427" y="147"/>
                  </a:lnTo>
                  <a:lnTo>
                    <a:pt x="428" y="123"/>
                  </a:lnTo>
                  <a:lnTo>
                    <a:pt x="424" y="98"/>
                  </a:lnTo>
                  <a:lnTo>
                    <a:pt x="416" y="75"/>
                  </a:lnTo>
                  <a:lnTo>
                    <a:pt x="404" y="54"/>
                  </a:lnTo>
                  <a:lnTo>
                    <a:pt x="391" y="37"/>
                  </a:lnTo>
                  <a:lnTo>
                    <a:pt x="376" y="22"/>
                  </a:lnTo>
                  <a:lnTo>
                    <a:pt x="359" y="13"/>
                  </a:lnTo>
                  <a:lnTo>
                    <a:pt x="339" y="8"/>
                  </a:lnTo>
                  <a:close/>
                  <a:moveTo>
                    <a:pt x="335" y="0"/>
                  </a:moveTo>
                  <a:lnTo>
                    <a:pt x="356" y="4"/>
                  </a:lnTo>
                  <a:lnTo>
                    <a:pt x="374" y="13"/>
                  </a:lnTo>
                  <a:lnTo>
                    <a:pt x="391" y="26"/>
                  </a:lnTo>
                  <a:lnTo>
                    <a:pt x="406" y="43"/>
                  </a:lnTo>
                  <a:lnTo>
                    <a:pt x="416" y="61"/>
                  </a:lnTo>
                  <a:lnTo>
                    <a:pt x="425" y="81"/>
                  </a:lnTo>
                  <a:lnTo>
                    <a:pt x="432" y="107"/>
                  </a:lnTo>
                  <a:lnTo>
                    <a:pt x="435" y="130"/>
                  </a:lnTo>
                  <a:lnTo>
                    <a:pt x="431" y="150"/>
                  </a:lnTo>
                  <a:lnTo>
                    <a:pt x="421" y="170"/>
                  </a:lnTo>
                  <a:lnTo>
                    <a:pt x="408" y="187"/>
                  </a:lnTo>
                  <a:lnTo>
                    <a:pt x="391" y="203"/>
                  </a:lnTo>
                  <a:lnTo>
                    <a:pt x="369" y="216"/>
                  </a:lnTo>
                  <a:lnTo>
                    <a:pt x="368" y="216"/>
                  </a:lnTo>
                  <a:lnTo>
                    <a:pt x="366" y="216"/>
                  </a:lnTo>
                  <a:lnTo>
                    <a:pt x="378" y="254"/>
                  </a:lnTo>
                  <a:lnTo>
                    <a:pt x="395" y="292"/>
                  </a:lnTo>
                  <a:lnTo>
                    <a:pt x="408" y="309"/>
                  </a:lnTo>
                  <a:lnTo>
                    <a:pt x="420" y="326"/>
                  </a:lnTo>
                  <a:lnTo>
                    <a:pt x="431" y="346"/>
                  </a:lnTo>
                  <a:lnTo>
                    <a:pt x="432" y="363"/>
                  </a:lnTo>
                  <a:lnTo>
                    <a:pt x="428" y="378"/>
                  </a:lnTo>
                  <a:lnTo>
                    <a:pt x="419" y="394"/>
                  </a:lnTo>
                  <a:lnTo>
                    <a:pt x="406" y="407"/>
                  </a:lnTo>
                  <a:lnTo>
                    <a:pt x="391" y="418"/>
                  </a:lnTo>
                  <a:lnTo>
                    <a:pt x="377" y="425"/>
                  </a:lnTo>
                  <a:lnTo>
                    <a:pt x="376" y="425"/>
                  </a:lnTo>
                  <a:lnTo>
                    <a:pt x="374" y="424"/>
                  </a:lnTo>
                  <a:lnTo>
                    <a:pt x="369" y="425"/>
                  </a:lnTo>
                  <a:lnTo>
                    <a:pt x="364" y="427"/>
                  </a:lnTo>
                  <a:lnTo>
                    <a:pt x="347" y="428"/>
                  </a:lnTo>
                  <a:lnTo>
                    <a:pt x="330" y="425"/>
                  </a:lnTo>
                  <a:lnTo>
                    <a:pt x="313" y="421"/>
                  </a:lnTo>
                  <a:lnTo>
                    <a:pt x="279" y="416"/>
                  </a:lnTo>
                  <a:lnTo>
                    <a:pt x="245" y="416"/>
                  </a:lnTo>
                  <a:lnTo>
                    <a:pt x="211" y="421"/>
                  </a:lnTo>
                  <a:lnTo>
                    <a:pt x="177" y="431"/>
                  </a:lnTo>
                  <a:lnTo>
                    <a:pt x="144" y="440"/>
                  </a:lnTo>
                  <a:lnTo>
                    <a:pt x="110" y="448"/>
                  </a:lnTo>
                  <a:lnTo>
                    <a:pt x="94" y="448"/>
                  </a:lnTo>
                  <a:lnTo>
                    <a:pt x="81" y="445"/>
                  </a:lnTo>
                  <a:lnTo>
                    <a:pt x="68" y="440"/>
                  </a:lnTo>
                  <a:lnTo>
                    <a:pt x="59" y="429"/>
                  </a:lnTo>
                  <a:lnTo>
                    <a:pt x="51" y="416"/>
                  </a:lnTo>
                  <a:lnTo>
                    <a:pt x="47" y="398"/>
                  </a:lnTo>
                  <a:lnTo>
                    <a:pt x="47" y="378"/>
                  </a:lnTo>
                  <a:lnTo>
                    <a:pt x="51" y="359"/>
                  </a:lnTo>
                  <a:lnTo>
                    <a:pt x="56" y="340"/>
                  </a:lnTo>
                  <a:lnTo>
                    <a:pt x="63" y="322"/>
                  </a:lnTo>
                  <a:lnTo>
                    <a:pt x="75" y="287"/>
                  </a:lnTo>
                  <a:lnTo>
                    <a:pt x="88" y="251"/>
                  </a:lnTo>
                  <a:lnTo>
                    <a:pt x="102" y="216"/>
                  </a:lnTo>
                  <a:lnTo>
                    <a:pt x="85" y="222"/>
                  </a:lnTo>
                  <a:lnTo>
                    <a:pt x="67" y="222"/>
                  </a:lnTo>
                  <a:lnTo>
                    <a:pt x="50" y="217"/>
                  </a:lnTo>
                  <a:lnTo>
                    <a:pt x="33" y="207"/>
                  </a:lnTo>
                  <a:lnTo>
                    <a:pt x="20" y="192"/>
                  </a:lnTo>
                  <a:lnTo>
                    <a:pt x="9" y="175"/>
                  </a:lnTo>
                  <a:lnTo>
                    <a:pt x="3" y="156"/>
                  </a:lnTo>
                  <a:lnTo>
                    <a:pt x="0" y="136"/>
                  </a:lnTo>
                  <a:lnTo>
                    <a:pt x="1" y="116"/>
                  </a:lnTo>
                  <a:lnTo>
                    <a:pt x="9" y="92"/>
                  </a:lnTo>
                  <a:lnTo>
                    <a:pt x="23" y="69"/>
                  </a:lnTo>
                  <a:lnTo>
                    <a:pt x="37" y="50"/>
                  </a:lnTo>
                  <a:lnTo>
                    <a:pt x="54" y="34"/>
                  </a:lnTo>
                  <a:lnTo>
                    <a:pt x="75" y="22"/>
                  </a:lnTo>
                  <a:lnTo>
                    <a:pt x="97" y="17"/>
                  </a:lnTo>
                  <a:lnTo>
                    <a:pt x="122" y="18"/>
                  </a:lnTo>
                  <a:lnTo>
                    <a:pt x="144" y="23"/>
                  </a:lnTo>
                  <a:lnTo>
                    <a:pt x="164" y="30"/>
                  </a:lnTo>
                  <a:lnTo>
                    <a:pt x="184" y="35"/>
                  </a:lnTo>
                  <a:lnTo>
                    <a:pt x="205" y="38"/>
                  </a:lnTo>
                  <a:lnTo>
                    <a:pt x="228" y="35"/>
                  </a:lnTo>
                  <a:lnTo>
                    <a:pt x="250" y="27"/>
                  </a:lnTo>
                  <a:lnTo>
                    <a:pt x="270" y="18"/>
                  </a:lnTo>
                  <a:lnTo>
                    <a:pt x="291" y="9"/>
                  </a:lnTo>
                  <a:lnTo>
                    <a:pt x="311" y="3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58"/>
            <p:cNvSpPr>
              <a:spLocks noEditPoints="1"/>
            </p:cNvSpPr>
            <p:nvPr/>
          </p:nvSpPr>
          <p:spPr bwMode="auto">
            <a:xfrm>
              <a:off x="5511800" y="293688"/>
              <a:ext cx="585788" cy="595313"/>
            </a:xfrm>
            <a:custGeom>
              <a:avLst/>
              <a:gdLst>
                <a:gd name="T0" fmla="*/ 25 w 369"/>
                <a:gd name="T1" fmla="*/ 22 h 375"/>
                <a:gd name="T2" fmla="*/ 5 w 369"/>
                <a:gd name="T3" fmla="*/ 72 h 375"/>
                <a:gd name="T4" fmla="*/ 18 w 369"/>
                <a:gd name="T5" fmla="*/ 125 h 375"/>
                <a:gd name="T6" fmla="*/ 56 w 369"/>
                <a:gd name="T7" fmla="*/ 151 h 375"/>
                <a:gd name="T8" fmla="*/ 92 w 369"/>
                <a:gd name="T9" fmla="*/ 138 h 375"/>
                <a:gd name="T10" fmla="*/ 92 w 369"/>
                <a:gd name="T11" fmla="*/ 137 h 375"/>
                <a:gd name="T12" fmla="*/ 96 w 369"/>
                <a:gd name="T13" fmla="*/ 136 h 375"/>
                <a:gd name="T14" fmla="*/ 97 w 369"/>
                <a:gd name="T15" fmla="*/ 179 h 375"/>
                <a:gd name="T16" fmla="*/ 80 w 369"/>
                <a:gd name="T17" fmla="*/ 216 h 375"/>
                <a:gd name="T18" fmla="*/ 62 w 369"/>
                <a:gd name="T19" fmla="*/ 261 h 375"/>
                <a:gd name="T20" fmla="*/ 47 w 369"/>
                <a:gd name="T21" fmla="*/ 315 h 375"/>
                <a:gd name="T22" fmla="*/ 53 w 369"/>
                <a:gd name="T23" fmla="*/ 358 h 375"/>
                <a:gd name="T24" fmla="*/ 98 w 369"/>
                <a:gd name="T25" fmla="*/ 366 h 375"/>
                <a:gd name="T26" fmla="*/ 170 w 369"/>
                <a:gd name="T27" fmla="*/ 344 h 375"/>
                <a:gd name="T28" fmla="*/ 279 w 369"/>
                <a:gd name="T29" fmla="*/ 336 h 375"/>
                <a:gd name="T30" fmla="*/ 323 w 369"/>
                <a:gd name="T31" fmla="*/ 346 h 375"/>
                <a:gd name="T32" fmla="*/ 354 w 369"/>
                <a:gd name="T33" fmla="*/ 341 h 375"/>
                <a:gd name="T34" fmla="*/ 360 w 369"/>
                <a:gd name="T35" fmla="*/ 310 h 375"/>
                <a:gd name="T36" fmla="*/ 338 w 369"/>
                <a:gd name="T37" fmla="*/ 256 h 375"/>
                <a:gd name="T38" fmla="*/ 309 w 369"/>
                <a:gd name="T39" fmla="*/ 208 h 375"/>
                <a:gd name="T40" fmla="*/ 293 w 369"/>
                <a:gd name="T41" fmla="*/ 146 h 375"/>
                <a:gd name="T42" fmla="*/ 296 w 369"/>
                <a:gd name="T43" fmla="*/ 145 h 375"/>
                <a:gd name="T44" fmla="*/ 299 w 369"/>
                <a:gd name="T45" fmla="*/ 142 h 375"/>
                <a:gd name="T46" fmla="*/ 334 w 369"/>
                <a:gd name="T47" fmla="*/ 134 h 375"/>
                <a:gd name="T48" fmla="*/ 360 w 369"/>
                <a:gd name="T49" fmla="*/ 95 h 375"/>
                <a:gd name="T50" fmla="*/ 358 w 369"/>
                <a:gd name="T51" fmla="*/ 47 h 375"/>
                <a:gd name="T52" fmla="*/ 327 w 369"/>
                <a:gd name="T53" fmla="*/ 11 h 375"/>
                <a:gd name="T54" fmla="*/ 270 w 369"/>
                <a:gd name="T55" fmla="*/ 15 h 375"/>
                <a:gd name="T56" fmla="*/ 198 w 369"/>
                <a:gd name="T57" fmla="*/ 39 h 375"/>
                <a:gd name="T58" fmla="*/ 134 w 369"/>
                <a:gd name="T59" fmla="*/ 26 h 375"/>
                <a:gd name="T60" fmla="*/ 79 w 369"/>
                <a:gd name="T61" fmla="*/ 6 h 375"/>
                <a:gd name="T62" fmla="*/ 326 w 369"/>
                <a:gd name="T63" fmla="*/ 2 h 375"/>
                <a:gd name="T64" fmla="*/ 361 w 369"/>
                <a:gd name="T65" fmla="*/ 35 h 375"/>
                <a:gd name="T66" fmla="*/ 369 w 369"/>
                <a:gd name="T67" fmla="*/ 86 h 375"/>
                <a:gd name="T68" fmla="*/ 348 w 369"/>
                <a:gd name="T69" fmla="*/ 133 h 375"/>
                <a:gd name="T70" fmla="*/ 300 w 369"/>
                <a:gd name="T71" fmla="*/ 149 h 375"/>
                <a:gd name="T72" fmla="*/ 304 w 369"/>
                <a:gd name="T73" fmla="*/ 174 h 375"/>
                <a:gd name="T74" fmla="*/ 339 w 369"/>
                <a:gd name="T75" fmla="*/ 248 h 375"/>
                <a:gd name="T76" fmla="*/ 363 w 369"/>
                <a:gd name="T77" fmla="*/ 298 h 375"/>
                <a:gd name="T78" fmla="*/ 364 w 369"/>
                <a:gd name="T79" fmla="*/ 336 h 375"/>
                <a:gd name="T80" fmla="*/ 344 w 369"/>
                <a:gd name="T81" fmla="*/ 354 h 375"/>
                <a:gd name="T82" fmla="*/ 310 w 369"/>
                <a:gd name="T83" fmla="*/ 352 h 375"/>
                <a:gd name="T84" fmla="*/ 204 w 369"/>
                <a:gd name="T85" fmla="*/ 344 h 375"/>
                <a:gd name="T86" fmla="*/ 107 w 369"/>
                <a:gd name="T87" fmla="*/ 370 h 375"/>
                <a:gd name="T88" fmla="*/ 62 w 369"/>
                <a:gd name="T89" fmla="*/ 371 h 375"/>
                <a:gd name="T90" fmla="*/ 42 w 369"/>
                <a:gd name="T91" fmla="*/ 356 h 375"/>
                <a:gd name="T92" fmla="*/ 42 w 369"/>
                <a:gd name="T93" fmla="*/ 318 h 375"/>
                <a:gd name="T94" fmla="*/ 59 w 369"/>
                <a:gd name="T95" fmla="*/ 257 h 375"/>
                <a:gd name="T96" fmla="*/ 85 w 369"/>
                <a:gd name="T97" fmla="*/ 195 h 375"/>
                <a:gd name="T98" fmla="*/ 97 w 369"/>
                <a:gd name="T99" fmla="*/ 153 h 375"/>
                <a:gd name="T100" fmla="*/ 84 w 369"/>
                <a:gd name="T101" fmla="*/ 150 h 375"/>
                <a:gd name="T102" fmla="*/ 50 w 369"/>
                <a:gd name="T103" fmla="*/ 157 h 375"/>
                <a:gd name="T104" fmla="*/ 13 w 369"/>
                <a:gd name="T105" fmla="*/ 129 h 375"/>
                <a:gd name="T106" fmla="*/ 0 w 369"/>
                <a:gd name="T107" fmla="*/ 79 h 375"/>
                <a:gd name="T108" fmla="*/ 22 w 369"/>
                <a:gd name="T109" fmla="*/ 21 h 375"/>
                <a:gd name="T110" fmla="*/ 75 w 369"/>
                <a:gd name="T111" fmla="*/ 2 h 375"/>
                <a:gd name="T112" fmla="*/ 138 w 369"/>
                <a:gd name="T113" fmla="*/ 21 h 375"/>
                <a:gd name="T114" fmla="*/ 198 w 369"/>
                <a:gd name="T115" fmla="*/ 31 h 375"/>
                <a:gd name="T116" fmla="*/ 265 w 369"/>
                <a:gd name="T117" fmla="*/ 10 h 375"/>
                <a:gd name="T118" fmla="*/ 310 w 369"/>
                <a:gd name="T11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9" h="375">
                  <a:moveTo>
                    <a:pt x="60" y="6"/>
                  </a:moveTo>
                  <a:lnTo>
                    <a:pt x="42" y="10"/>
                  </a:lnTo>
                  <a:lnTo>
                    <a:pt x="25" y="22"/>
                  </a:lnTo>
                  <a:lnTo>
                    <a:pt x="15" y="36"/>
                  </a:lnTo>
                  <a:lnTo>
                    <a:pt x="8" y="52"/>
                  </a:lnTo>
                  <a:lnTo>
                    <a:pt x="5" y="72"/>
                  </a:lnTo>
                  <a:lnTo>
                    <a:pt x="7" y="90"/>
                  </a:lnTo>
                  <a:lnTo>
                    <a:pt x="11" y="108"/>
                  </a:lnTo>
                  <a:lnTo>
                    <a:pt x="18" y="125"/>
                  </a:lnTo>
                  <a:lnTo>
                    <a:pt x="29" y="138"/>
                  </a:lnTo>
                  <a:lnTo>
                    <a:pt x="42" y="148"/>
                  </a:lnTo>
                  <a:lnTo>
                    <a:pt x="56" y="151"/>
                  </a:lnTo>
                  <a:lnTo>
                    <a:pt x="72" y="149"/>
                  </a:lnTo>
                  <a:lnTo>
                    <a:pt x="90" y="138"/>
                  </a:lnTo>
                  <a:lnTo>
                    <a:pt x="92" y="138"/>
                  </a:lnTo>
                  <a:lnTo>
                    <a:pt x="93" y="138"/>
                  </a:lnTo>
                  <a:lnTo>
                    <a:pt x="92" y="138"/>
                  </a:lnTo>
                  <a:lnTo>
                    <a:pt x="92" y="137"/>
                  </a:lnTo>
                  <a:lnTo>
                    <a:pt x="93" y="136"/>
                  </a:lnTo>
                  <a:lnTo>
                    <a:pt x="94" y="136"/>
                  </a:lnTo>
                  <a:lnTo>
                    <a:pt x="96" y="136"/>
                  </a:lnTo>
                  <a:lnTo>
                    <a:pt x="102" y="150"/>
                  </a:lnTo>
                  <a:lnTo>
                    <a:pt x="102" y="163"/>
                  </a:lnTo>
                  <a:lnTo>
                    <a:pt x="97" y="179"/>
                  </a:lnTo>
                  <a:lnTo>
                    <a:pt x="90" y="192"/>
                  </a:lnTo>
                  <a:lnTo>
                    <a:pt x="84" y="206"/>
                  </a:lnTo>
                  <a:lnTo>
                    <a:pt x="80" y="216"/>
                  </a:lnTo>
                  <a:lnTo>
                    <a:pt x="75" y="229"/>
                  </a:lnTo>
                  <a:lnTo>
                    <a:pt x="68" y="244"/>
                  </a:lnTo>
                  <a:lnTo>
                    <a:pt x="62" y="261"/>
                  </a:lnTo>
                  <a:lnTo>
                    <a:pt x="55" y="280"/>
                  </a:lnTo>
                  <a:lnTo>
                    <a:pt x="51" y="298"/>
                  </a:lnTo>
                  <a:lnTo>
                    <a:pt x="47" y="315"/>
                  </a:lnTo>
                  <a:lnTo>
                    <a:pt x="46" y="332"/>
                  </a:lnTo>
                  <a:lnTo>
                    <a:pt x="47" y="346"/>
                  </a:lnTo>
                  <a:lnTo>
                    <a:pt x="53" y="358"/>
                  </a:lnTo>
                  <a:lnTo>
                    <a:pt x="60" y="366"/>
                  </a:lnTo>
                  <a:lnTo>
                    <a:pt x="80" y="369"/>
                  </a:lnTo>
                  <a:lnTo>
                    <a:pt x="98" y="366"/>
                  </a:lnTo>
                  <a:lnTo>
                    <a:pt x="117" y="361"/>
                  </a:lnTo>
                  <a:lnTo>
                    <a:pt x="135" y="354"/>
                  </a:lnTo>
                  <a:lnTo>
                    <a:pt x="170" y="344"/>
                  </a:lnTo>
                  <a:lnTo>
                    <a:pt x="208" y="337"/>
                  </a:lnTo>
                  <a:lnTo>
                    <a:pt x="244" y="335"/>
                  </a:lnTo>
                  <a:lnTo>
                    <a:pt x="279" y="336"/>
                  </a:lnTo>
                  <a:lnTo>
                    <a:pt x="293" y="340"/>
                  </a:lnTo>
                  <a:lnTo>
                    <a:pt x="309" y="344"/>
                  </a:lnTo>
                  <a:lnTo>
                    <a:pt x="323" y="346"/>
                  </a:lnTo>
                  <a:lnTo>
                    <a:pt x="339" y="346"/>
                  </a:lnTo>
                  <a:lnTo>
                    <a:pt x="352" y="341"/>
                  </a:lnTo>
                  <a:lnTo>
                    <a:pt x="354" y="341"/>
                  </a:lnTo>
                  <a:lnTo>
                    <a:pt x="355" y="341"/>
                  </a:lnTo>
                  <a:lnTo>
                    <a:pt x="360" y="327"/>
                  </a:lnTo>
                  <a:lnTo>
                    <a:pt x="360" y="310"/>
                  </a:lnTo>
                  <a:lnTo>
                    <a:pt x="355" y="292"/>
                  </a:lnTo>
                  <a:lnTo>
                    <a:pt x="347" y="273"/>
                  </a:lnTo>
                  <a:lnTo>
                    <a:pt x="338" y="256"/>
                  </a:lnTo>
                  <a:lnTo>
                    <a:pt x="327" y="240"/>
                  </a:lnTo>
                  <a:lnTo>
                    <a:pt x="320" y="226"/>
                  </a:lnTo>
                  <a:lnTo>
                    <a:pt x="309" y="208"/>
                  </a:lnTo>
                  <a:lnTo>
                    <a:pt x="301" y="188"/>
                  </a:lnTo>
                  <a:lnTo>
                    <a:pt x="295" y="168"/>
                  </a:lnTo>
                  <a:lnTo>
                    <a:pt x="293" y="146"/>
                  </a:lnTo>
                  <a:lnTo>
                    <a:pt x="293" y="145"/>
                  </a:lnTo>
                  <a:lnTo>
                    <a:pt x="295" y="145"/>
                  </a:lnTo>
                  <a:lnTo>
                    <a:pt x="296" y="145"/>
                  </a:lnTo>
                  <a:lnTo>
                    <a:pt x="297" y="146"/>
                  </a:lnTo>
                  <a:lnTo>
                    <a:pt x="297" y="144"/>
                  </a:lnTo>
                  <a:lnTo>
                    <a:pt x="299" y="142"/>
                  </a:lnTo>
                  <a:lnTo>
                    <a:pt x="300" y="142"/>
                  </a:lnTo>
                  <a:lnTo>
                    <a:pt x="318" y="140"/>
                  </a:lnTo>
                  <a:lnTo>
                    <a:pt x="334" y="134"/>
                  </a:lnTo>
                  <a:lnTo>
                    <a:pt x="346" y="124"/>
                  </a:lnTo>
                  <a:lnTo>
                    <a:pt x="355" y="111"/>
                  </a:lnTo>
                  <a:lnTo>
                    <a:pt x="360" y="95"/>
                  </a:lnTo>
                  <a:lnTo>
                    <a:pt x="363" y="79"/>
                  </a:lnTo>
                  <a:lnTo>
                    <a:pt x="361" y="62"/>
                  </a:lnTo>
                  <a:lnTo>
                    <a:pt x="358" y="47"/>
                  </a:lnTo>
                  <a:lnTo>
                    <a:pt x="351" y="32"/>
                  </a:lnTo>
                  <a:lnTo>
                    <a:pt x="341" y="21"/>
                  </a:lnTo>
                  <a:lnTo>
                    <a:pt x="327" y="11"/>
                  </a:lnTo>
                  <a:lnTo>
                    <a:pt x="310" y="7"/>
                  </a:lnTo>
                  <a:lnTo>
                    <a:pt x="292" y="9"/>
                  </a:lnTo>
                  <a:lnTo>
                    <a:pt x="270" y="15"/>
                  </a:lnTo>
                  <a:lnTo>
                    <a:pt x="248" y="26"/>
                  </a:lnTo>
                  <a:lnTo>
                    <a:pt x="225" y="34"/>
                  </a:lnTo>
                  <a:lnTo>
                    <a:pt x="198" y="39"/>
                  </a:lnTo>
                  <a:lnTo>
                    <a:pt x="169" y="38"/>
                  </a:lnTo>
                  <a:lnTo>
                    <a:pt x="151" y="34"/>
                  </a:lnTo>
                  <a:lnTo>
                    <a:pt x="134" y="26"/>
                  </a:lnTo>
                  <a:lnTo>
                    <a:pt x="115" y="18"/>
                  </a:lnTo>
                  <a:lnTo>
                    <a:pt x="97" y="11"/>
                  </a:lnTo>
                  <a:lnTo>
                    <a:pt x="79" y="6"/>
                  </a:lnTo>
                  <a:lnTo>
                    <a:pt x="60" y="6"/>
                  </a:lnTo>
                  <a:close/>
                  <a:moveTo>
                    <a:pt x="310" y="0"/>
                  </a:moveTo>
                  <a:lnTo>
                    <a:pt x="326" y="2"/>
                  </a:lnTo>
                  <a:lnTo>
                    <a:pt x="339" y="9"/>
                  </a:lnTo>
                  <a:lnTo>
                    <a:pt x="351" y="19"/>
                  </a:lnTo>
                  <a:lnTo>
                    <a:pt x="361" y="35"/>
                  </a:lnTo>
                  <a:lnTo>
                    <a:pt x="367" y="51"/>
                  </a:lnTo>
                  <a:lnTo>
                    <a:pt x="369" y="69"/>
                  </a:lnTo>
                  <a:lnTo>
                    <a:pt x="369" y="86"/>
                  </a:lnTo>
                  <a:lnTo>
                    <a:pt x="365" y="103"/>
                  </a:lnTo>
                  <a:lnTo>
                    <a:pt x="358" y="119"/>
                  </a:lnTo>
                  <a:lnTo>
                    <a:pt x="348" y="133"/>
                  </a:lnTo>
                  <a:lnTo>
                    <a:pt x="335" y="142"/>
                  </a:lnTo>
                  <a:lnTo>
                    <a:pt x="320" y="149"/>
                  </a:lnTo>
                  <a:lnTo>
                    <a:pt x="300" y="149"/>
                  </a:lnTo>
                  <a:lnTo>
                    <a:pt x="299" y="149"/>
                  </a:lnTo>
                  <a:lnTo>
                    <a:pt x="297" y="146"/>
                  </a:lnTo>
                  <a:lnTo>
                    <a:pt x="304" y="174"/>
                  </a:lnTo>
                  <a:lnTo>
                    <a:pt x="314" y="200"/>
                  </a:lnTo>
                  <a:lnTo>
                    <a:pt x="326" y="223"/>
                  </a:lnTo>
                  <a:lnTo>
                    <a:pt x="339" y="248"/>
                  </a:lnTo>
                  <a:lnTo>
                    <a:pt x="352" y="273"/>
                  </a:lnTo>
                  <a:lnTo>
                    <a:pt x="358" y="285"/>
                  </a:lnTo>
                  <a:lnTo>
                    <a:pt x="363" y="298"/>
                  </a:lnTo>
                  <a:lnTo>
                    <a:pt x="367" y="311"/>
                  </a:lnTo>
                  <a:lnTo>
                    <a:pt x="367" y="324"/>
                  </a:lnTo>
                  <a:lnTo>
                    <a:pt x="364" y="336"/>
                  </a:lnTo>
                  <a:lnTo>
                    <a:pt x="355" y="346"/>
                  </a:lnTo>
                  <a:lnTo>
                    <a:pt x="355" y="348"/>
                  </a:lnTo>
                  <a:lnTo>
                    <a:pt x="344" y="354"/>
                  </a:lnTo>
                  <a:lnTo>
                    <a:pt x="334" y="356"/>
                  </a:lnTo>
                  <a:lnTo>
                    <a:pt x="322" y="354"/>
                  </a:lnTo>
                  <a:lnTo>
                    <a:pt x="310" y="352"/>
                  </a:lnTo>
                  <a:lnTo>
                    <a:pt x="275" y="344"/>
                  </a:lnTo>
                  <a:lnTo>
                    <a:pt x="240" y="341"/>
                  </a:lnTo>
                  <a:lnTo>
                    <a:pt x="204" y="344"/>
                  </a:lnTo>
                  <a:lnTo>
                    <a:pt x="172" y="352"/>
                  </a:lnTo>
                  <a:lnTo>
                    <a:pt x="140" y="361"/>
                  </a:lnTo>
                  <a:lnTo>
                    <a:pt x="107" y="370"/>
                  </a:lnTo>
                  <a:lnTo>
                    <a:pt x="92" y="374"/>
                  </a:lnTo>
                  <a:lnTo>
                    <a:pt x="76" y="375"/>
                  </a:lnTo>
                  <a:lnTo>
                    <a:pt x="62" y="371"/>
                  </a:lnTo>
                  <a:lnTo>
                    <a:pt x="60" y="371"/>
                  </a:lnTo>
                  <a:lnTo>
                    <a:pt x="49" y="365"/>
                  </a:lnTo>
                  <a:lnTo>
                    <a:pt x="42" y="356"/>
                  </a:lnTo>
                  <a:lnTo>
                    <a:pt x="39" y="344"/>
                  </a:lnTo>
                  <a:lnTo>
                    <a:pt x="41" y="331"/>
                  </a:lnTo>
                  <a:lnTo>
                    <a:pt x="42" y="318"/>
                  </a:lnTo>
                  <a:lnTo>
                    <a:pt x="45" y="306"/>
                  </a:lnTo>
                  <a:lnTo>
                    <a:pt x="49" y="294"/>
                  </a:lnTo>
                  <a:lnTo>
                    <a:pt x="59" y="257"/>
                  </a:lnTo>
                  <a:lnTo>
                    <a:pt x="72" y="221"/>
                  </a:lnTo>
                  <a:lnTo>
                    <a:pt x="77" y="209"/>
                  </a:lnTo>
                  <a:lnTo>
                    <a:pt x="85" y="195"/>
                  </a:lnTo>
                  <a:lnTo>
                    <a:pt x="90" y="180"/>
                  </a:lnTo>
                  <a:lnTo>
                    <a:pt x="96" y="166"/>
                  </a:lnTo>
                  <a:lnTo>
                    <a:pt x="97" y="153"/>
                  </a:lnTo>
                  <a:lnTo>
                    <a:pt x="93" y="140"/>
                  </a:lnTo>
                  <a:lnTo>
                    <a:pt x="93" y="140"/>
                  </a:lnTo>
                  <a:lnTo>
                    <a:pt x="84" y="150"/>
                  </a:lnTo>
                  <a:lnTo>
                    <a:pt x="73" y="155"/>
                  </a:lnTo>
                  <a:lnTo>
                    <a:pt x="62" y="158"/>
                  </a:lnTo>
                  <a:lnTo>
                    <a:pt x="50" y="157"/>
                  </a:lnTo>
                  <a:lnTo>
                    <a:pt x="38" y="153"/>
                  </a:lnTo>
                  <a:lnTo>
                    <a:pt x="24" y="142"/>
                  </a:lnTo>
                  <a:lnTo>
                    <a:pt x="13" y="129"/>
                  </a:lnTo>
                  <a:lnTo>
                    <a:pt x="5" y="113"/>
                  </a:lnTo>
                  <a:lnTo>
                    <a:pt x="1" y="96"/>
                  </a:lnTo>
                  <a:lnTo>
                    <a:pt x="0" y="79"/>
                  </a:lnTo>
                  <a:lnTo>
                    <a:pt x="3" y="55"/>
                  </a:lnTo>
                  <a:lnTo>
                    <a:pt x="11" y="35"/>
                  </a:lnTo>
                  <a:lnTo>
                    <a:pt x="22" y="21"/>
                  </a:lnTo>
                  <a:lnTo>
                    <a:pt x="37" y="9"/>
                  </a:lnTo>
                  <a:lnTo>
                    <a:pt x="55" y="4"/>
                  </a:lnTo>
                  <a:lnTo>
                    <a:pt x="75" y="2"/>
                  </a:lnTo>
                  <a:lnTo>
                    <a:pt x="97" y="5"/>
                  </a:lnTo>
                  <a:lnTo>
                    <a:pt x="118" y="13"/>
                  </a:lnTo>
                  <a:lnTo>
                    <a:pt x="138" y="21"/>
                  </a:lnTo>
                  <a:lnTo>
                    <a:pt x="157" y="27"/>
                  </a:lnTo>
                  <a:lnTo>
                    <a:pt x="177" y="31"/>
                  </a:lnTo>
                  <a:lnTo>
                    <a:pt x="198" y="31"/>
                  </a:lnTo>
                  <a:lnTo>
                    <a:pt x="221" y="27"/>
                  </a:lnTo>
                  <a:lnTo>
                    <a:pt x="242" y="19"/>
                  </a:lnTo>
                  <a:lnTo>
                    <a:pt x="265" y="10"/>
                  </a:lnTo>
                  <a:lnTo>
                    <a:pt x="280" y="4"/>
                  </a:lnTo>
                  <a:lnTo>
                    <a:pt x="295" y="1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59"/>
            <p:cNvSpPr>
              <a:spLocks/>
            </p:cNvSpPr>
            <p:nvPr/>
          </p:nvSpPr>
          <p:spPr bwMode="auto">
            <a:xfrm>
              <a:off x="6042025" y="815975"/>
              <a:ext cx="19050" cy="11113"/>
            </a:xfrm>
            <a:custGeom>
              <a:avLst/>
              <a:gdLst>
                <a:gd name="T0" fmla="*/ 10 w 12"/>
                <a:gd name="T1" fmla="*/ 0 h 7"/>
                <a:gd name="T2" fmla="*/ 12 w 12"/>
                <a:gd name="T3" fmla="*/ 0 h 7"/>
                <a:gd name="T4" fmla="*/ 12 w 12"/>
                <a:gd name="T5" fmla="*/ 2 h 7"/>
                <a:gd name="T6" fmla="*/ 12 w 12"/>
                <a:gd name="T7" fmla="*/ 4 h 7"/>
                <a:gd name="T8" fmla="*/ 10 w 12"/>
                <a:gd name="T9" fmla="*/ 6 h 7"/>
                <a:gd name="T10" fmla="*/ 8 w 12"/>
                <a:gd name="T11" fmla="*/ 7 h 7"/>
                <a:gd name="T12" fmla="*/ 5 w 12"/>
                <a:gd name="T13" fmla="*/ 7 h 7"/>
                <a:gd name="T14" fmla="*/ 3 w 12"/>
                <a:gd name="T15" fmla="*/ 6 h 7"/>
                <a:gd name="T16" fmla="*/ 0 w 12"/>
                <a:gd name="T17" fmla="*/ 4 h 7"/>
                <a:gd name="T18" fmla="*/ 0 w 12"/>
                <a:gd name="T19" fmla="*/ 3 h 7"/>
                <a:gd name="T20" fmla="*/ 1 w 12"/>
                <a:gd name="T21" fmla="*/ 3 h 7"/>
                <a:gd name="T22" fmla="*/ 3 w 12"/>
                <a:gd name="T23" fmla="*/ 3 h 7"/>
                <a:gd name="T24" fmla="*/ 4 w 12"/>
                <a:gd name="T25" fmla="*/ 4 h 7"/>
                <a:gd name="T26" fmla="*/ 5 w 12"/>
                <a:gd name="T27" fmla="*/ 4 h 7"/>
                <a:gd name="T28" fmla="*/ 7 w 12"/>
                <a:gd name="T29" fmla="*/ 4 h 7"/>
                <a:gd name="T30" fmla="*/ 9 w 12"/>
                <a:gd name="T31" fmla="*/ 3 h 7"/>
                <a:gd name="T32" fmla="*/ 9 w 12"/>
                <a:gd name="T33" fmla="*/ 2 h 7"/>
                <a:gd name="T34" fmla="*/ 10 w 12"/>
                <a:gd name="T35" fmla="*/ 0 h 7"/>
                <a:gd name="T36" fmla="*/ 10 w 12"/>
                <a:gd name="T3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7"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8" y="7"/>
                  </a:lnTo>
                  <a:lnTo>
                    <a:pt x="5" y="7"/>
                  </a:lnTo>
                  <a:lnTo>
                    <a:pt x="3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4"/>
                  </a:lnTo>
                  <a:lnTo>
                    <a:pt x="7" y="4"/>
                  </a:lnTo>
                  <a:lnTo>
                    <a:pt x="9" y="3"/>
                  </a:lnTo>
                  <a:lnTo>
                    <a:pt x="9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60"/>
            <p:cNvSpPr>
              <a:spLocks/>
            </p:cNvSpPr>
            <p:nvPr/>
          </p:nvSpPr>
          <p:spPr bwMode="auto">
            <a:xfrm>
              <a:off x="6053138" y="793750"/>
              <a:ext cx="15875" cy="11113"/>
            </a:xfrm>
            <a:custGeom>
              <a:avLst/>
              <a:gdLst>
                <a:gd name="T0" fmla="*/ 6 w 10"/>
                <a:gd name="T1" fmla="*/ 0 h 7"/>
                <a:gd name="T2" fmla="*/ 7 w 10"/>
                <a:gd name="T3" fmla="*/ 0 h 7"/>
                <a:gd name="T4" fmla="*/ 9 w 10"/>
                <a:gd name="T5" fmla="*/ 1 h 7"/>
                <a:gd name="T6" fmla="*/ 10 w 10"/>
                <a:gd name="T7" fmla="*/ 4 h 7"/>
                <a:gd name="T8" fmla="*/ 10 w 10"/>
                <a:gd name="T9" fmla="*/ 5 h 7"/>
                <a:gd name="T10" fmla="*/ 10 w 10"/>
                <a:gd name="T11" fmla="*/ 7 h 7"/>
                <a:gd name="T12" fmla="*/ 9 w 10"/>
                <a:gd name="T13" fmla="*/ 7 h 7"/>
                <a:gd name="T14" fmla="*/ 9 w 10"/>
                <a:gd name="T15" fmla="*/ 7 h 7"/>
                <a:gd name="T16" fmla="*/ 7 w 10"/>
                <a:gd name="T17" fmla="*/ 7 h 7"/>
                <a:gd name="T18" fmla="*/ 7 w 10"/>
                <a:gd name="T19" fmla="*/ 4 h 7"/>
                <a:gd name="T20" fmla="*/ 6 w 10"/>
                <a:gd name="T21" fmla="*/ 3 h 7"/>
                <a:gd name="T22" fmla="*/ 1 w 10"/>
                <a:gd name="T23" fmla="*/ 5 h 7"/>
                <a:gd name="T24" fmla="*/ 0 w 10"/>
                <a:gd name="T25" fmla="*/ 5 h 7"/>
                <a:gd name="T26" fmla="*/ 0 w 10"/>
                <a:gd name="T27" fmla="*/ 5 h 7"/>
                <a:gd name="T28" fmla="*/ 0 w 10"/>
                <a:gd name="T29" fmla="*/ 4 h 7"/>
                <a:gd name="T30" fmla="*/ 0 w 10"/>
                <a:gd name="T31" fmla="*/ 3 h 7"/>
                <a:gd name="T32" fmla="*/ 6 w 10"/>
                <a:gd name="T33" fmla="*/ 0 h 7"/>
                <a:gd name="T34" fmla="*/ 6 w 10"/>
                <a:gd name="T3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7">
                  <a:moveTo>
                    <a:pt x="6" y="0"/>
                  </a:moveTo>
                  <a:lnTo>
                    <a:pt x="7" y="0"/>
                  </a:lnTo>
                  <a:lnTo>
                    <a:pt x="9" y="1"/>
                  </a:lnTo>
                  <a:lnTo>
                    <a:pt x="10" y="4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6" y="3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61"/>
            <p:cNvSpPr>
              <a:spLocks/>
            </p:cNvSpPr>
            <p:nvPr/>
          </p:nvSpPr>
          <p:spPr bwMode="auto">
            <a:xfrm>
              <a:off x="6035675" y="768350"/>
              <a:ext cx="22225" cy="20638"/>
            </a:xfrm>
            <a:custGeom>
              <a:avLst/>
              <a:gdLst>
                <a:gd name="T0" fmla="*/ 3 w 14"/>
                <a:gd name="T1" fmla="*/ 0 h 13"/>
                <a:gd name="T2" fmla="*/ 4 w 14"/>
                <a:gd name="T3" fmla="*/ 2 h 13"/>
                <a:gd name="T4" fmla="*/ 4 w 14"/>
                <a:gd name="T5" fmla="*/ 3 h 13"/>
                <a:gd name="T6" fmla="*/ 4 w 14"/>
                <a:gd name="T7" fmla="*/ 4 h 13"/>
                <a:gd name="T8" fmla="*/ 4 w 14"/>
                <a:gd name="T9" fmla="*/ 7 h 13"/>
                <a:gd name="T10" fmla="*/ 5 w 14"/>
                <a:gd name="T11" fmla="*/ 8 h 13"/>
                <a:gd name="T12" fmla="*/ 8 w 14"/>
                <a:gd name="T13" fmla="*/ 8 h 13"/>
                <a:gd name="T14" fmla="*/ 9 w 14"/>
                <a:gd name="T15" fmla="*/ 7 h 13"/>
                <a:gd name="T16" fmla="*/ 11 w 14"/>
                <a:gd name="T17" fmla="*/ 4 h 13"/>
                <a:gd name="T18" fmla="*/ 11 w 14"/>
                <a:gd name="T19" fmla="*/ 3 h 13"/>
                <a:gd name="T20" fmla="*/ 12 w 14"/>
                <a:gd name="T21" fmla="*/ 3 h 13"/>
                <a:gd name="T22" fmla="*/ 13 w 14"/>
                <a:gd name="T23" fmla="*/ 3 h 13"/>
                <a:gd name="T24" fmla="*/ 14 w 14"/>
                <a:gd name="T25" fmla="*/ 4 h 13"/>
                <a:gd name="T26" fmla="*/ 14 w 14"/>
                <a:gd name="T27" fmla="*/ 7 h 13"/>
                <a:gd name="T28" fmla="*/ 13 w 14"/>
                <a:gd name="T29" fmla="*/ 11 h 13"/>
                <a:gd name="T30" fmla="*/ 11 w 14"/>
                <a:gd name="T31" fmla="*/ 12 h 13"/>
                <a:gd name="T32" fmla="*/ 8 w 14"/>
                <a:gd name="T33" fmla="*/ 13 h 13"/>
                <a:gd name="T34" fmla="*/ 4 w 14"/>
                <a:gd name="T35" fmla="*/ 13 h 13"/>
                <a:gd name="T36" fmla="*/ 1 w 14"/>
                <a:gd name="T37" fmla="*/ 11 h 13"/>
                <a:gd name="T38" fmla="*/ 0 w 14"/>
                <a:gd name="T39" fmla="*/ 10 h 13"/>
                <a:gd name="T40" fmla="*/ 0 w 14"/>
                <a:gd name="T41" fmla="*/ 7 h 13"/>
                <a:gd name="T42" fmla="*/ 0 w 14"/>
                <a:gd name="T43" fmla="*/ 3 h 13"/>
                <a:gd name="T44" fmla="*/ 1 w 14"/>
                <a:gd name="T45" fmla="*/ 2 h 13"/>
                <a:gd name="T46" fmla="*/ 3 w 14"/>
                <a:gd name="T4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" h="13">
                  <a:moveTo>
                    <a:pt x="3" y="0"/>
                  </a:move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4" y="7"/>
                  </a:lnTo>
                  <a:lnTo>
                    <a:pt x="5" y="8"/>
                  </a:lnTo>
                  <a:lnTo>
                    <a:pt x="8" y="8"/>
                  </a:lnTo>
                  <a:lnTo>
                    <a:pt x="9" y="7"/>
                  </a:lnTo>
                  <a:lnTo>
                    <a:pt x="11" y="4"/>
                  </a:lnTo>
                  <a:lnTo>
                    <a:pt x="11" y="3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4" y="4"/>
                  </a:lnTo>
                  <a:lnTo>
                    <a:pt x="14" y="7"/>
                  </a:lnTo>
                  <a:lnTo>
                    <a:pt x="13" y="11"/>
                  </a:lnTo>
                  <a:lnTo>
                    <a:pt x="11" y="12"/>
                  </a:lnTo>
                  <a:lnTo>
                    <a:pt x="8" y="13"/>
                  </a:lnTo>
                  <a:lnTo>
                    <a:pt x="4" y="13"/>
                  </a:lnTo>
                  <a:lnTo>
                    <a:pt x="1" y="11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62"/>
            <p:cNvSpPr>
              <a:spLocks/>
            </p:cNvSpPr>
            <p:nvPr/>
          </p:nvSpPr>
          <p:spPr bwMode="auto">
            <a:xfrm>
              <a:off x="5553075" y="395288"/>
              <a:ext cx="23813" cy="15875"/>
            </a:xfrm>
            <a:custGeom>
              <a:avLst/>
              <a:gdLst>
                <a:gd name="T0" fmla="*/ 4 w 15"/>
                <a:gd name="T1" fmla="*/ 0 h 10"/>
                <a:gd name="T2" fmla="*/ 6 w 15"/>
                <a:gd name="T3" fmla="*/ 0 h 10"/>
                <a:gd name="T4" fmla="*/ 6 w 15"/>
                <a:gd name="T5" fmla="*/ 1 h 10"/>
                <a:gd name="T6" fmla="*/ 6 w 15"/>
                <a:gd name="T7" fmla="*/ 2 h 10"/>
                <a:gd name="T8" fmla="*/ 4 w 15"/>
                <a:gd name="T9" fmla="*/ 4 h 10"/>
                <a:gd name="T10" fmla="*/ 4 w 15"/>
                <a:gd name="T11" fmla="*/ 4 h 10"/>
                <a:gd name="T12" fmla="*/ 4 w 15"/>
                <a:gd name="T13" fmla="*/ 5 h 10"/>
                <a:gd name="T14" fmla="*/ 6 w 15"/>
                <a:gd name="T15" fmla="*/ 6 h 10"/>
                <a:gd name="T16" fmla="*/ 8 w 15"/>
                <a:gd name="T17" fmla="*/ 6 h 10"/>
                <a:gd name="T18" fmla="*/ 11 w 15"/>
                <a:gd name="T19" fmla="*/ 6 h 10"/>
                <a:gd name="T20" fmla="*/ 12 w 15"/>
                <a:gd name="T21" fmla="*/ 5 h 10"/>
                <a:gd name="T22" fmla="*/ 15 w 15"/>
                <a:gd name="T23" fmla="*/ 5 h 10"/>
                <a:gd name="T24" fmla="*/ 15 w 15"/>
                <a:gd name="T25" fmla="*/ 6 h 10"/>
                <a:gd name="T26" fmla="*/ 13 w 15"/>
                <a:gd name="T27" fmla="*/ 8 h 10"/>
                <a:gd name="T28" fmla="*/ 12 w 15"/>
                <a:gd name="T29" fmla="*/ 9 h 10"/>
                <a:gd name="T30" fmla="*/ 8 w 15"/>
                <a:gd name="T31" fmla="*/ 10 h 10"/>
                <a:gd name="T32" fmla="*/ 6 w 15"/>
                <a:gd name="T33" fmla="*/ 10 h 10"/>
                <a:gd name="T34" fmla="*/ 3 w 15"/>
                <a:gd name="T35" fmla="*/ 9 h 10"/>
                <a:gd name="T36" fmla="*/ 2 w 15"/>
                <a:gd name="T37" fmla="*/ 8 h 10"/>
                <a:gd name="T38" fmla="*/ 0 w 15"/>
                <a:gd name="T39" fmla="*/ 5 h 10"/>
                <a:gd name="T40" fmla="*/ 2 w 15"/>
                <a:gd name="T41" fmla="*/ 2 h 10"/>
                <a:gd name="T42" fmla="*/ 3 w 15"/>
                <a:gd name="T43" fmla="*/ 1 h 10"/>
                <a:gd name="T44" fmla="*/ 4 w 15"/>
                <a:gd name="T4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10">
                  <a:moveTo>
                    <a:pt x="4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5"/>
                  </a:lnTo>
                  <a:lnTo>
                    <a:pt x="6" y="6"/>
                  </a:lnTo>
                  <a:lnTo>
                    <a:pt x="8" y="6"/>
                  </a:lnTo>
                  <a:lnTo>
                    <a:pt x="11" y="6"/>
                  </a:lnTo>
                  <a:lnTo>
                    <a:pt x="12" y="5"/>
                  </a:lnTo>
                  <a:lnTo>
                    <a:pt x="15" y="5"/>
                  </a:lnTo>
                  <a:lnTo>
                    <a:pt x="15" y="6"/>
                  </a:lnTo>
                  <a:lnTo>
                    <a:pt x="13" y="8"/>
                  </a:lnTo>
                  <a:lnTo>
                    <a:pt x="12" y="9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3" y="9"/>
                  </a:lnTo>
                  <a:lnTo>
                    <a:pt x="2" y="8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63"/>
            <p:cNvSpPr>
              <a:spLocks/>
            </p:cNvSpPr>
            <p:nvPr/>
          </p:nvSpPr>
          <p:spPr bwMode="auto">
            <a:xfrm>
              <a:off x="5567363" y="377825"/>
              <a:ext cx="19050" cy="14288"/>
            </a:xfrm>
            <a:custGeom>
              <a:avLst/>
              <a:gdLst>
                <a:gd name="T0" fmla="*/ 7 w 12"/>
                <a:gd name="T1" fmla="*/ 0 h 9"/>
                <a:gd name="T2" fmla="*/ 10 w 12"/>
                <a:gd name="T3" fmla="*/ 0 h 9"/>
                <a:gd name="T4" fmla="*/ 12 w 12"/>
                <a:gd name="T5" fmla="*/ 3 h 9"/>
                <a:gd name="T6" fmla="*/ 12 w 12"/>
                <a:gd name="T7" fmla="*/ 5 h 9"/>
                <a:gd name="T8" fmla="*/ 12 w 12"/>
                <a:gd name="T9" fmla="*/ 7 h 9"/>
                <a:gd name="T10" fmla="*/ 11 w 12"/>
                <a:gd name="T11" fmla="*/ 7 h 9"/>
                <a:gd name="T12" fmla="*/ 11 w 12"/>
                <a:gd name="T13" fmla="*/ 7 h 9"/>
                <a:gd name="T14" fmla="*/ 10 w 12"/>
                <a:gd name="T15" fmla="*/ 4 h 9"/>
                <a:gd name="T16" fmla="*/ 8 w 12"/>
                <a:gd name="T17" fmla="*/ 3 h 9"/>
                <a:gd name="T18" fmla="*/ 6 w 12"/>
                <a:gd name="T19" fmla="*/ 3 h 9"/>
                <a:gd name="T20" fmla="*/ 4 w 12"/>
                <a:gd name="T21" fmla="*/ 4 h 9"/>
                <a:gd name="T22" fmla="*/ 4 w 12"/>
                <a:gd name="T23" fmla="*/ 5 h 9"/>
                <a:gd name="T24" fmla="*/ 4 w 12"/>
                <a:gd name="T25" fmla="*/ 8 h 9"/>
                <a:gd name="T26" fmla="*/ 4 w 12"/>
                <a:gd name="T27" fmla="*/ 9 h 9"/>
                <a:gd name="T28" fmla="*/ 3 w 12"/>
                <a:gd name="T29" fmla="*/ 9 h 9"/>
                <a:gd name="T30" fmla="*/ 2 w 12"/>
                <a:gd name="T31" fmla="*/ 9 h 9"/>
                <a:gd name="T32" fmla="*/ 2 w 12"/>
                <a:gd name="T33" fmla="*/ 9 h 9"/>
                <a:gd name="T34" fmla="*/ 0 w 12"/>
                <a:gd name="T35" fmla="*/ 7 h 9"/>
                <a:gd name="T36" fmla="*/ 0 w 12"/>
                <a:gd name="T37" fmla="*/ 4 h 9"/>
                <a:gd name="T38" fmla="*/ 2 w 12"/>
                <a:gd name="T39" fmla="*/ 2 h 9"/>
                <a:gd name="T40" fmla="*/ 4 w 12"/>
                <a:gd name="T41" fmla="*/ 0 h 9"/>
                <a:gd name="T42" fmla="*/ 7 w 12"/>
                <a:gd name="T4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9">
                  <a:moveTo>
                    <a:pt x="7" y="0"/>
                  </a:moveTo>
                  <a:lnTo>
                    <a:pt x="10" y="0"/>
                  </a:lnTo>
                  <a:lnTo>
                    <a:pt x="12" y="3"/>
                  </a:lnTo>
                  <a:lnTo>
                    <a:pt x="12" y="5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0" y="4"/>
                  </a:lnTo>
                  <a:lnTo>
                    <a:pt x="8" y="3"/>
                  </a:lnTo>
                  <a:lnTo>
                    <a:pt x="6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4" y="8"/>
                  </a:lnTo>
                  <a:lnTo>
                    <a:pt x="4" y="9"/>
                  </a:lnTo>
                  <a:lnTo>
                    <a:pt x="3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7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64"/>
            <p:cNvSpPr>
              <a:spLocks/>
            </p:cNvSpPr>
            <p:nvPr/>
          </p:nvSpPr>
          <p:spPr bwMode="auto">
            <a:xfrm>
              <a:off x="5562600" y="344488"/>
              <a:ext cx="20638" cy="14288"/>
            </a:xfrm>
            <a:custGeom>
              <a:avLst/>
              <a:gdLst>
                <a:gd name="T0" fmla="*/ 13 w 13"/>
                <a:gd name="T1" fmla="*/ 0 h 9"/>
                <a:gd name="T2" fmla="*/ 13 w 13"/>
                <a:gd name="T3" fmla="*/ 0 h 9"/>
                <a:gd name="T4" fmla="*/ 13 w 13"/>
                <a:gd name="T5" fmla="*/ 4 h 9"/>
                <a:gd name="T6" fmla="*/ 11 w 13"/>
                <a:gd name="T7" fmla="*/ 7 h 9"/>
                <a:gd name="T8" fmla="*/ 9 w 13"/>
                <a:gd name="T9" fmla="*/ 8 h 9"/>
                <a:gd name="T10" fmla="*/ 6 w 13"/>
                <a:gd name="T11" fmla="*/ 9 h 9"/>
                <a:gd name="T12" fmla="*/ 2 w 13"/>
                <a:gd name="T13" fmla="*/ 9 h 9"/>
                <a:gd name="T14" fmla="*/ 0 w 13"/>
                <a:gd name="T15" fmla="*/ 8 h 9"/>
                <a:gd name="T16" fmla="*/ 0 w 13"/>
                <a:gd name="T17" fmla="*/ 7 h 9"/>
                <a:gd name="T18" fmla="*/ 0 w 13"/>
                <a:gd name="T19" fmla="*/ 6 h 9"/>
                <a:gd name="T20" fmla="*/ 1 w 13"/>
                <a:gd name="T21" fmla="*/ 6 h 9"/>
                <a:gd name="T22" fmla="*/ 3 w 13"/>
                <a:gd name="T23" fmla="*/ 7 h 9"/>
                <a:gd name="T24" fmla="*/ 6 w 13"/>
                <a:gd name="T25" fmla="*/ 7 h 9"/>
                <a:gd name="T26" fmla="*/ 7 w 13"/>
                <a:gd name="T27" fmla="*/ 6 h 9"/>
                <a:gd name="T28" fmla="*/ 10 w 13"/>
                <a:gd name="T29" fmla="*/ 3 h 9"/>
                <a:gd name="T30" fmla="*/ 10 w 13"/>
                <a:gd name="T31" fmla="*/ 2 h 9"/>
                <a:gd name="T32" fmla="*/ 11 w 13"/>
                <a:gd name="T33" fmla="*/ 0 h 9"/>
                <a:gd name="T34" fmla="*/ 13 w 13"/>
                <a:gd name="T3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lnTo>
                    <a:pt x="13" y="0"/>
                  </a:lnTo>
                  <a:lnTo>
                    <a:pt x="13" y="4"/>
                  </a:lnTo>
                  <a:lnTo>
                    <a:pt x="11" y="7"/>
                  </a:lnTo>
                  <a:lnTo>
                    <a:pt x="9" y="8"/>
                  </a:lnTo>
                  <a:lnTo>
                    <a:pt x="6" y="9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11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165"/>
            <p:cNvSpPr>
              <a:spLocks/>
            </p:cNvSpPr>
            <p:nvPr/>
          </p:nvSpPr>
          <p:spPr bwMode="auto">
            <a:xfrm>
              <a:off x="5605463" y="328613"/>
              <a:ext cx="19050" cy="22225"/>
            </a:xfrm>
            <a:custGeom>
              <a:avLst/>
              <a:gdLst>
                <a:gd name="T0" fmla="*/ 7 w 12"/>
                <a:gd name="T1" fmla="*/ 0 h 14"/>
                <a:gd name="T2" fmla="*/ 8 w 12"/>
                <a:gd name="T3" fmla="*/ 0 h 14"/>
                <a:gd name="T4" fmla="*/ 8 w 12"/>
                <a:gd name="T5" fmla="*/ 1 h 14"/>
                <a:gd name="T6" fmla="*/ 8 w 12"/>
                <a:gd name="T7" fmla="*/ 2 h 14"/>
                <a:gd name="T8" fmla="*/ 7 w 12"/>
                <a:gd name="T9" fmla="*/ 4 h 14"/>
                <a:gd name="T10" fmla="*/ 5 w 12"/>
                <a:gd name="T11" fmla="*/ 5 h 14"/>
                <a:gd name="T12" fmla="*/ 5 w 12"/>
                <a:gd name="T13" fmla="*/ 6 h 14"/>
                <a:gd name="T14" fmla="*/ 5 w 12"/>
                <a:gd name="T15" fmla="*/ 8 h 14"/>
                <a:gd name="T16" fmla="*/ 8 w 12"/>
                <a:gd name="T17" fmla="*/ 9 h 14"/>
                <a:gd name="T18" fmla="*/ 9 w 12"/>
                <a:gd name="T19" fmla="*/ 9 h 14"/>
                <a:gd name="T20" fmla="*/ 11 w 12"/>
                <a:gd name="T21" fmla="*/ 9 h 14"/>
                <a:gd name="T22" fmla="*/ 12 w 12"/>
                <a:gd name="T23" fmla="*/ 9 h 14"/>
                <a:gd name="T24" fmla="*/ 12 w 12"/>
                <a:gd name="T25" fmla="*/ 10 h 14"/>
                <a:gd name="T26" fmla="*/ 12 w 12"/>
                <a:gd name="T27" fmla="*/ 12 h 14"/>
                <a:gd name="T28" fmla="*/ 11 w 12"/>
                <a:gd name="T29" fmla="*/ 13 h 14"/>
                <a:gd name="T30" fmla="*/ 8 w 12"/>
                <a:gd name="T31" fmla="*/ 14 h 14"/>
                <a:gd name="T32" fmla="*/ 7 w 12"/>
                <a:gd name="T33" fmla="*/ 14 h 14"/>
                <a:gd name="T34" fmla="*/ 4 w 12"/>
                <a:gd name="T35" fmla="*/ 13 h 14"/>
                <a:gd name="T36" fmla="*/ 1 w 12"/>
                <a:gd name="T37" fmla="*/ 12 h 14"/>
                <a:gd name="T38" fmla="*/ 0 w 12"/>
                <a:gd name="T39" fmla="*/ 9 h 14"/>
                <a:gd name="T40" fmla="*/ 0 w 12"/>
                <a:gd name="T41" fmla="*/ 6 h 14"/>
                <a:gd name="T42" fmla="*/ 0 w 12"/>
                <a:gd name="T43" fmla="*/ 4 h 14"/>
                <a:gd name="T44" fmla="*/ 1 w 12"/>
                <a:gd name="T45" fmla="*/ 1 h 14"/>
                <a:gd name="T46" fmla="*/ 4 w 12"/>
                <a:gd name="T47" fmla="*/ 0 h 14"/>
                <a:gd name="T48" fmla="*/ 7 w 12"/>
                <a:gd name="T4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" h="14">
                  <a:moveTo>
                    <a:pt x="7" y="0"/>
                  </a:moveTo>
                  <a:lnTo>
                    <a:pt x="8" y="0"/>
                  </a:lnTo>
                  <a:lnTo>
                    <a:pt x="8" y="1"/>
                  </a:lnTo>
                  <a:lnTo>
                    <a:pt x="8" y="2"/>
                  </a:lnTo>
                  <a:lnTo>
                    <a:pt x="7" y="4"/>
                  </a:lnTo>
                  <a:lnTo>
                    <a:pt x="5" y="5"/>
                  </a:lnTo>
                  <a:lnTo>
                    <a:pt x="5" y="6"/>
                  </a:lnTo>
                  <a:lnTo>
                    <a:pt x="5" y="8"/>
                  </a:lnTo>
                  <a:lnTo>
                    <a:pt x="8" y="9"/>
                  </a:lnTo>
                  <a:lnTo>
                    <a:pt x="9" y="9"/>
                  </a:lnTo>
                  <a:lnTo>
                    <a:pt x="11" y="9"/>
                  </a:lnTo>
                  <a:lnTo>
                    <a:pt x="12" y="9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1" y="13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4" y="13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166"/>
            <p:cNvSpPr>
              <a:spLocks/>
            </p:cNvSpPr>
            <p:nvPr/>
          </p:nvSpPr>
          <p:spPr bwMode="auto">
            <a:xfrm>
              <a:off x="5603875" y="363538"/>
              <a:ext cx="20638" cy="25400"/>
            </a:xfrm>
            <a:custGeom>
              <a:avLst/>
              <a:gdLst>
                <a:gd name="T0" fmla="*/ 6 w 13"/>
                <a:gd name="T1" fmla="*/ 0 h 16"/>
                <a:gd name="T2" fmla="*/ 9 w 13"/>
                <a:gd name="T3" fmla="*/ 1 h 16"/>
                <a:gd name="T4" fmla="*/ 12 w 13"/>
                <a:gd name="T5" fmla="*/ 3 h 16"/>
                <a:gd name="T6" fmla="*/ 13 w 13"/>
                <a:gd name="T7" fmla="*/ 5 h 16"/>
                <a:gd name="T8" fmla="*/ 13 w 13"/>
                <a:gd name="T9" fmla="*/ 9 h 16"/>
                <a:gd name="T10" fmla="*/ 13 w 13"/>
                <a:gd name="T11" fmla="*/ 12 h 16"/>
                <a:gd name="T12" fmla="*/ 13 w 13"/>
                <a:gd name="T13" fmla="*/ 14 h 16"/>
                <a:gd name="T14" fmla="*/ 13 w 13"/>
                <a:gd name="T15" fmla="*/ 16 h 16"/>
                <a:gd name="T16" fmla="*/ 12 w 13"/>
                <a:gd name="T17" fmla="*/ 16 h 16"/>
                <a:gd name="T18" fmla="*/ 10 w 13"/>
                <a:gd name="T19" fmla="*/ 14 h 16"/>
                <a:gd name="T20" fmla="*/ 10 w 13"/>
                <a:gd name="T21" fmla="*/ 13 h 16"/>
                <a:gd name="T22" fmla="*/ 9 w 13"/>
                <a:gd name="T23" fmla="*/ 11 h 16"/>
                <a:gd name="T24" fmla="*/ 9 w 13"/>
                <a:gd name="T25" fmla="*/ 8 h 16"/>
                <a:gd name="T26" fmla="*/ 8 w 13"/>
                <a:gd name="T27" fmla="*/ 7 h 16"/>
                <a:gd name="T28" fmla="*/ 6 w 13"/>
                <a:gd name="T29" fmla="*/ 5 h 16"/>
                <a:gd name="T30" fmla="*/ 5 w 13"/>
                <a:gd name="T31" fmla="*/ 5 h 16"/>
                <a:gd name="T32" fmla="*/ 4 w 13"/>
                <a:gd name="T33" fmla="*/ 5 h 16"/>
                <a:gd name="T34" fmla="*/ 2 w 13"/>
                <a:gd name="T35" fmla="*/ 7 h 16"/>
                <a:gd name="T36" fmla="*/ 2 w 13"/>
                <a:gd name="T37" fmla="*/ 8 h 16"/>
                <a:gd name="T38" fmla="*/ 2 w 13"/>
                <a:gd name="T39" fmla="*/ 9 h 16"/>
                <a:gd name="T40" fmla="*/ 2 w 13"/>
                <a:gd name="T41" fmla="*/ 9 h 16"/>
                <a:gd name="T42" fmla="*/ 1 w 13"/>
                <a:gd name="T43" fmla="*/ 9 h 16"/>
                <a:gd name="T44" fmla="*/ 0 w 13"/>
                <a:gd name="T45" fmla="*/ 7 h 16"/>
                <a:gd name="T46" fmla="*/ 0 w 13"/>
                <a:gd name="T47" fmla="*/ 4 h 16"/>
                <a:gd name="T48" fmla="*/ 1 w 13"/>
                <a:gd name="T49" fmla="*/ 3 h 16"/>
                <a:gd name="T50" fmla="*/ 2 w 13"/>
                <a:gd name="T51" fmla="*/ 0 h 16"/>
                <a:gd name="T52" fmla="*/ 6 w 13"/>
                <a:gd name="T5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" h="16">
                  <a:moveTo>
                    <a:pt x="6" y="0"/>
                  </a:moveTo>
                  <a:lnTo>
                    <a:pt x="9" y="1"/>
                  </a:lnTo>
                  <a:lnTo>
                    <a:pt x="12" y="3"/>
                  </a:lnTo>
                  <a:lnTo>
                    <a:pt x="13" y="5"/>
                  </a:lnTo>
                  <a:lnTo>
                    <a:pt x="13" y="9"/>
                  </a:lnTo>
                  <a:lnTo>
                    <a:pt x="13" y="12"/>
                  </a:lnTo>
                  <a:lnTo>
                    <a:pt x="13" y="14"/>
                  </a:lnTo>
                  <a:lnTo>
                    <a:pt x="13" y="16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10" y="13"/>
                  </a:lnTo>
                  <a:lnTo>
                    <a:pt x="9" y="11"/>
                  </a:lnTo>
                  <a:lnTo>
                    <a:pt x="9" y="8"/>
                  </a:lnTo>
                  <a:lnTo>
                    <a:pt x="8" y="7"/>
                  </a:lnTo>
                  <a:lnTo>
                    <a:pt x="6" y="5"/>
                  </a:lnTo>
                  <a:lnTo>
                    <a:pt x="5" y="5"/>
                  </a:lnTo>
                  <a:lnTo>
                    <a:pt x="4" y="5"/>
                  </a:lnTo>
                  <a:lnTo>
                    <a:pt x="2" y="7"/>
                  </a:lnTo>
                  <a:lnTo>
                    <a:pt x="2" y="8"/>
                  </a:lnTo>
                  <a:lnTo>
                    <a:pt x="2" y="9"/>
                  </a:lnTo>
                  <a:lnTo>
                    <a:pt x="2" y="9"/>
                  </a:lnTo>
                  <a:lnTo>
                    <a:pt x="1" y="9"/>
                  </a:lnTo>
                  <a:lnTo>
                    <a:pt x="0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67"/>
            <p:cNvSpPr>
              <a:spLocks/>
            </p:cNvSpPr>
            <p:nvPr/>
          </p:nvSpPr>
          <p:spPr bwMode="auto">
            <a:xfrm>
              <a:off x="5711825" y="701675"/>
              <a:ext cx="22225" cy="23813"/>
            </a:xfrm>
            <a:custGeom>
              <a:avLst/>
              <a:gdLst>
                <a:gd name="T0" fmla="*/ 4 w 14"/>
                <a:gd name="T1" fmla="*/ 0 h 15"/>
                <a:gd name="T2" fmla="*/ 4 w 14"/>
                <a:gd name="T3" fmla="*/ 2 h 15"/>
                <a:gd name="T4" fmla="*/ 4 w 14"/>
                <a:gd name="T5" fmla="*/ 3 h 15"/>
                <a:gd name="T6" fmla="*/ 4 w 14"/>
                <a:gd name="T7" fmla="*/ 6 h 15"/>
                <a:gd name="T8" fmla="*/ 4 w 14"/>
                <a:gd name="T9" fmla="*/ 8 h 15"/>
                <a:gd name="T10" fmla="*/ 5 w 14"/>
                <a:gd name="T11" fmla="*/ 10 h 15"/>
                <a:gd name="T12" fmla="*/ 8 w 14"/>
                <a:gd name="T13" fmla="*/ 11 h 15"/>
                <a:gd name="T14" fmla="*/ 10 w 14"/>
                <a:gd name="T15" fmla="*/ 10 h 15"/>
                <a:gd name="T16" fmla="*/ 12 w 14"/>
                <a:gd name="T17" fmla="*/ 8 h 15"/>
                <a:gd name="T18" fmla="*/ 13 w 14"/>
                <a:gd name="T19" fmla="*/ 8 h 15"/>
                <a:gd name="T20" fmla="*/ 14 w 14"/>
                <a:gd name="T21" fmla="*/ 10 h 15"/>
                <a:gd name="T22" fmla="*/ 14 w 14"/>
                <a:gd name="T23" fmla="*/ 11 h 15"/>
                <a:gd name="T24" fmla="*/ 12 w 14"/>
                <a:gd name="T25" fmla="*/ 14 h 15"/>
                <a:gd name="T26" fmla="*/ 9 w 14"/>
                <a:gd name="T27" fmla="*/ 15 h 15"/>
                <a:gd name="T28" fmla="*/ 5 w 14"/>
                <a:gd name="T29" fmla="*/ 15 h 15"/>
                <a:gd name="T30" fmla="*/ 2 w 14"/>
                <a:gd name="T31" fmla="*/ 14 h 15"/>
                <a:gd name="T32" fmla="*/ 1 w 14"/>
                <a:gd name="T33" fmla="*/ 11 h 15"/>
                <a:gd name="T34" fmla="*/ 0 w 14"/>
                <a:gd name="T35" fmla="*/ 7 h 15"/>
                <a:gd name="T36" fmla="*/ 0 w 14"/>
                <a:gd name="T37" fmla="*/ 4 h 15"/>
                <a:gd name="T38" fmla="*/ 2 w 14"/>
                <a:gd name="T39" fmla="*/ 2 h 15"/>
                <a:gd name="T40" fmla="*/ 4 w 14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15">
                  <a:moveTo>
                    <a:pt x="4" y="0"/>
                  </a:moveTo>
                  <a:lnTo>
                    <a:pt x="4" y="2"/>
                  </a:lnTo>
                  <a:lnTo>
                    <a:pt x="4" y="3"/>
                  </a:lnTo>
                  <a:lnTo>
                    <a:pt x="4" y="6"/>
                  </a:lnTo>
                  <a:lnTo>
                    <a:pt x="4" y="8"/>
                  </a:lnTo>
                  <a:lnTo>
                    <a:pt x="5" y="10"/>
                  </a:lnTo>
                  <a:lnTo>
                    <a:pt x="8" y="11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3" y="8"/>
                  </a:lnTo>
                  <a:lnTo>
                    <a:pt x="14" y="10"/>
                  </a:lnTo>
                  <a:lnTo>
                    <a:pt x="14" y="11"/>
                  </a:lnTo>
                  <a:lnTo>
                    <a:pt x="12" y="14"/>
                  </a:lnTo>
                  <a:lnTo>
                    <a:pt x="9" y="15"/>
                  </a:lnTo>
                  <a:lnTo>
                    <a:pt x="5" y="15"/>
                  </a:lnTo>
                  <a:lnTo>
                    <a:pt x="2" y="14"/>
                  </a:lnTo>
                  <a:lnTo>
                    <a:pt x="1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68"/>
            <p:cNvSpPr>
              <a:spLocks/>
            </p:cNvSpPr>
            <p:nvPr/>
          </p:nvSpPr>
          <p:spPr bwMode="auto">
            <a:xfrm>
              <a:off x="5694363" y="690563"/>
              <a:ext cx="23813" cy="15875"/>
            </a:xfrm>
            <a:custGeom>
              <a:avLst/>
              <a:gdLst>
                <a:gd name="T0" fmla="*/ 8 w 15"/>
                <a:gd name="T1" fmla="*/ 0 h 10"/>
                <a:gd name="T2" fmla="*/ 12 w 15"/>
                <a:gd name="T3" fmla="*/ 0 h 10"/>
                <a:gd name="T4" fmla="*/ 15 w 15"/>
                <a:gd name="T5" fmla="*/ 1 h 10"/>
                <a:gd name="T6" fmla="*/ 15 w 15"/>
                <a:gd name="T7" fmla="*/ 1 h 10"/>
                <a:gd name="T8" fmla="*/ 15 w 15"/>
                <a:gd name="T9" fmla="*/ 2 h 10"/>
                <a:gd name="T10" fmla="*/ 13 w 15"/>
                <a:gd name="T11" fmla="*/ 2 h 10"/>
                <a:gd name="T12" fmla="*/ 11 w 15"/>
                <a:gd name="T13" fmla="*/ 2 h 10"/>
                <a:gd name="T14" fmla="*/ 8 w 15"/>
                <a:gd name="T15" fmla="*/ 2 h 10"/>
                <a:gd name="T16" fmla="*/ 6 w 15"/>
                <a:gd name="T17" fmla="*/ 4 h 10"/>
                <a:gd name="T18" fmla="*/ 4 w 15"/>
                <a:gd name="T19" fmla="*/ 6 h 10"/>
                <a:gd name="T20" fmla="*/ 3 w 15"/>
                <a:gd name="T21" fmla="*/ 9 h 10"/>
                <a:gd name="T22" fmla="*/ 3 w 15"/>
                <a:gd name="T23" fmla="*/ 10 h 10"/>
                <a:gd name="T24" fmla="*/ 2 w 15"/>
                <a:gd name="T25" fmla="*/ 10 h 10"/>
                <a:gd name="T26" fmla="*/ 0 w 15"/>
                <a:gd name="T27" fmla="*/ 10 h 10"/>
                <a:gd name="T28" fmla="*/ 0 w 15"/>
                <a:gd name="T29" fmla="*/ 9 h 10"/>
                <a:gd name="T30" fmla="*/ 2 w 15"/>
                <a:gd name="T31" fmla="*/ 5 h 10"/>
                <a:gd name="T32" fmla="*/ 3 w 15"/>
                <a:gd name="T33" fmla="*/ 2 h 10"/>
                <a:gd name="T34" fmla="*/ 6 w 15"/>
                <a:gd name="T35" fmla="*/ 0 h 10"/>
                <a:gd name="T36" fmla="*/ 8 w 15"/>
                <a:gd name="T3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10">
                  <a:moveTo>
                    <a:pt x="8" y="0"/>
                  </a:moveTo>
                  <a:lnTo>
                    <a:pt x="12" y="0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9"/>
                  </a:lnTo>
                  <a:lnTo>
                    <a:pt x="3" y="10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2" y="5"/>
                  </a:lnTo>
                  <a:lnTo>
                    <a:pt x="3" y="2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69"/>
            <p:cNvSpPr>
              <a:spLocks/>
            </p:cNvSpPr>
            <p:nvPr/>
          </p:nvSpPr>
          <p:spPr bwMode="auto">
            <a:xfrm>
              <a:off x="5691188" y="719138"/>
              <a:ext cx="15875" cy="26988"/>
            </a:xfrm>
            <a:custGeom>
              <a:avLst/>
              <a:gdLst>
                <a:gd name="T0" fmla="*/ 5 w 10"/>
                <a:gd name="T1" fmla="*/ 0 h 17"/>
                <a:gd name="T2" fmla="*/ 6 w 10"/>
                <a:gd name="T3" fmla="*/ 0 h 17"/>
                <a:gd name="T4" fmla="*/ 6 w 10"/>
                <a:gd name="T5" fmla="*/ 1 h 17"/>
                <a:gd name="T6" fmla="*/ 6 w 10"/>
                <a:gd name="T7" fmla="*/ 3 h 17"/>
                <a:gd name="T8" fmla="*/ 5 w 10"/>
                <a:gd name="T9" fmla="*/ 4 h 17"/>
                <a:gd name="T10" fmla="*/ 4 w 10"/>
                <a:gd name="T11" fmla="*/ 6 h 17"/>
                <a:gd name="T12" fmla="*/ 4 w 10"/>
                <a:gd name="T13" fmla="*/ 9 h 17"/>
                <a:gd name="T14" fmla="*/ 4 w 10"/>
                <a:gd name="T15" fmla="*/ 10 h 17"/>
                <a:gd name="T16" fmla="*/ 5 w 10"/>
                <a:gd name="T17" fmla="*/ 12 h 17"/>
                <a:gd name="T18" fmla="*/ 8 w 10"/>
                <a:gd name="T19" fmla="*/ 12 h 17"/>
                <a:gd name="T20" fmla="*/ 9 w 10"/>
                <a:gd name="T21" fmla="*/ 12 h 17"/>
                <a:gd name="T22" fmla="*/ 10 w 10"/>
                <a:gd name="T23" fmla="*/ 13 h 17"/>
                <a:gd name="T24" fmla="*/ 9 w 10"/>
                <a:gd name="T25" fmla="*/ 16 h 17"/>
                <a:gd name="T26" fmla="*/ 8 w 10"/>
                <a:gd name="T27" fmla="*/ 16 h 17"/>
                <a:gd name="T28" fmla="*/ 5 w 10"/>
                <a:gd name="T29" fmla="*/ 17 h 17"/>
                <a:gd name="T30" fmla="*/ 2 w 10"/>
                <a:gd name="T31" fmla="*/ 16 h 17"/>
                <a:gd name="T32" fmla="*/ 1 w 10"/>
                <a:gd name="T33" fmla="*/ 14 h 17"/>
                <a:gd name="T34" fmla="*/ 0 w 10"/>
                <a:gd name="T35" fmla="*/ 12 h 17"/>
                <a:gd name="T36" fmla="*/ 0 w 10"/>
                <a:gd name="T37" fmla="*/ 9 h 17"/>
                <a:gd name="T38" fmla="*/ 0 w 10"/>
                <a:gd name="T39" fmla="*/ 5 h 17"/>
                <a:gd name="T40" fmla="*/ 2 w 10"/>
                <a:gd name="T41" fmla="*/ 3 h 17"/>
                <a:gd name="T42" fmla="*/ 4 w 10"/>
                <a:gd name="T43" fmla="*/ 0 h 17"/>
                <a:gd name="T44" fmla="*/ 5 w 10"/>
                <a:gd name="T4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17"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6" y="3"/>
                  </a:lnTo>
                  <a:lnTo>
                    <a:pt x="5" y="4"/>
                  </a:lnTo>
                  <a:lnTo>
                    <a:pt x="4" y="6"/>
                  </a:lnTo>
                  <a:lnTo>
                    <a:pt x="4" y="9"/>
                  </a:lnTo>
                  <a:lnTo>
                    <a:pt x="4" y="10"/>
                  </a:lnTo>
                  <a:lnTo>
                    <a:pt x="5" y="12"/>
                  </a:lnTo>
                  <a:lnTo>
                    <a:pt x="8" y="12"/>
                  </a:lnTo>
                  <a:lnTo>
                    <a:pt x="9" y="12"/>
                  </a:lnTo>
                  <a:lnTo>
                    <a:pt x="10" y="13"/>
                  </a:lnTo>
                  <a:lnTo>
                    <a:pt x="9" y="16"/>
                  </a:lnTo>
                  <a:lnTo>
                    <a:pt x="8" y="16"/>
                  </a:lnTo>
                  <a:lnTo>
                    <a:pt x="5" y="17"/>
                  </a:lnTo>
                  <a:lnTo>
                    <a:pt x="2" y="16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2" y="3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70"/>
            <p:cNvSpPr>
              <a:spLocks/>
            </p:cNvSpPr>
            <p:nvPr/>
          </p:nvSpPr>
          <p:spPr bwMode="auto">
            <a:xfrm>
              <a:off x="5661025" y="706438"/>
              <a:ext cx="23813" cy="17463"/>
            </a:xfrm>
            <a:custGeom>
              <a:avLst/>
              <a:gdLst>
                <a:gd name="T0" fmla="*/ 13 w 15"/>
                <a:gd name="T1" fmla="*/ 0 h 11"/>
                <a:gd name="T2" fmla="*/ 15 w 15"/>
                <a:gd name="T3" fmla="*/ 1 h 11"/>
                <a:gd name="T4" fmla="*/ 15 w 15"/>
                <a:gd name="T5" fmla="*/ 3 h 11"/>
                <a:gd name="T6" fmla="*/ 13 w 15"/>
                <a:gd name="T7" fmla="*/ 5 h 11"/>
                <a:gd name="T8" fmla="*/ 11 w 15"/>
                <a:gd name="T9" fmla="*/ 9 h 11"/>
                <a:gd name="T10" fmla="*/ 8 w 15"/>
                <a:gd name="T11" fmla="*/ 11 h 11"/>
                <a:gd name="T12" fmla="*/ 6 w 15"/>
                <a:gd name="T13" fmla="*/ 11 h 11"/>
                <a:gd name="T14" fmla="*/ 3 w 15"/>
                <a:gd name="T15" fmla="*/ 11 h 11"/>
                <a:gd name="T16" fmla="*/ 0 w 15"/>
                <a:gd name="T17" fmla="*/ 8 h 11"/>
                <a:gd name="T18" fmla="*/ 0 w 15"/>
                <a:gd name="T19" fmla="*/ 7 h 11"/>
                <a:gd name="T20" fmla="*/ 2 w 15"/>
                <a:gd name="T21" fmla="*/ 5 h 11"/>
                <a:gd name="T22" fmla="*/ 3 w 15"/>
                <a:gd name="T23" fmla="*/ 7 h 11"/>
                <a:gd name="T24" fmla="*/ 4 w 15"/>
                <a:gd name="T25" fmla="*/ 8 h 11"/>
                <a:gd name="T26" fmla="*/ 7 w 15"/>
                <a:gd name="T27" fmla="*/ 7 h 11"/>
                <a:gd name="T28" fmla="*/ 8 w 15"/>
                <a:gd name="T29" fmla="*/ 7 h 11"/>
                <a:gd name="T30" fmla="*/ 10 w 15"/>
                <a:gd name="T31" fmla="*/ 4 h 11"/>
                <a:gd name="T32" fmla="*/ 11 w 15"/>
                <a:gd name="T33" fmla="*/ 3 h 11"/>
                <a:gd name="T34" fmla="*/ 12 w 15"/>
                <a:gd name="T35" fmla="*/ 1 h 11"/>
                <a:gd name="T36" fmla="*/ 13 w 15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11">
                  <a:moveTo>
                    <a:pt x="13" y="0"/>
                  </a:moveTo>
                  <a:lnTo>
                    <a:pt x="15" y="1"/>
                  </a:lnTo>
                  <a:lnTo>
                    <a:pt x="15" y="3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8" y="11"/>
                  </a:lnTo>
                  <a:lnTo>
                    <a:pt x="6" y="11"/>
                  </a:lnTo>
                  <a:lnTo>
                    <a:pt x="3" y="11"/>
                  </a:lnTo>
                  <a:lnTo>
                    <a:pt x="0" y="8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7"/>
                  </a:lnTo>
                  <a:lnTo>
                    <a:pt x="4" y="8"/>
                  </a:lnTo>
                  <a:lnTo>
                    <a:pt x="7" y="7"/>
                  </a:lnTo>
                  <a:lnTo>
                    <a:pt x="8" y="7"/>
                  </a:lnTo>
                  <a:lnTo>
                    <a:pt x="10" y="4"/>
                  </a:lnTo>
                  <a:lnTo>
                    <a:pt x="11" y="3"/>
                  </a:lnTo>
                  <a:lnTo>
                    <a:pt x="12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71"/>
            <p:cNvSpPr>
              <a:spLocks/>
            </p:cNvSpPr>
            <p:nvPr/>
          </p:nvSpPr>
          <p:spPr bwMode="auto">
            <a:xfrm>
              <a:off x="5907088" y="441325"/>
              <a:ext cx="25400" cy="15875"/>
            </a:xfrm>
            <a:custGeom>
              <a:avLst/>
              <a:gdLst>
                <a:gd name="T0" fmla="*/ 2 w 16"/>
                <a:gd name="T1" fmla="*/ 0 h 10"/>
                <a:gd name="T2" fmla="*/ 2 w 16"/>
                <a:gd name="T3" fmla="*/ 1 h 10"/>
                <a:gd name="T4" fmla="*/ 2 w 16"/>
                <a:gd name="T5" fmla="*/ 1 h 10"/>
                <a:gd name="T6" fmla="*/ 2 w 16"/>
                <a:gd name="T7" fmla="*/ 3 h 10"/>
                <a:gd name="T8" fmla="*/ 2 w 16"/>
                <a:gd name="T9" fmla="*/ 5 h 10"/>
                <a:gd name="T10" fmla="*/ 4 w 16"/>
                <a:gd name="T11" fmla="*/ 6 h 10"/>
                <a:gd name="T12" fmla="*/ 5 w 16"/>
                <a:gd name="T13" fmla="*/ 7 h 10"/>
                <a:gd name="T14" fmla="*/ 9 w 16"/>
                <a:gd name="T15" fmla="*/ 7 h 10"/>
                <a:gd name="T16" fmla="*/ 12 w 16"/>
                <a:gd name="T17" fmla="*/ 6 h 10"/>
                <a:gd name="T18" fmla="*/ 14 w 16"/>
                <a:gd name="T19" fmla="*/ 5 h 10"/>
                <a:gd name="T20" fmla="*/ 16 w 16"/>
                <a:gd name="T21" fmla="*/ 5 h 10"/>
                <a:gd name="T22" fmla="*/ 16 w 16"/>
                <a:gd name="T23" fmla="*/ 6 h 10"/>
                <a:gd name="T24" fmla="*/ 16 w 16"/>
                <a:gd name="T25" fmla="*/ 7 h 10"/>
                <a:gd name="T26" fmla="*/ 13 w 16"/>
                <a:gd name="T27" fmla="*/ 9 h 10"/>
                <a:gd name="T28" fmla="*/ 9 w 16"/>
                <a:gd name="T29" fmla="*/ 10 h 10"/>
                <a:gd name="T30" fmla="*/ 5 w 16"/>
                <a:gd name="T31" fmla="*/ 10 h 10"/>
                <a:gd name="T32" fmla="*/ 2 w 16"/>
                <a:gd name="T33" fmla="*/ 9 h 10"/>
                <a:gd name="T34" fmla="*/ 1 w 16"/>
                <a:gd name="T35" fmla="*/ 7 h 10"/>
                <a:gd name="T36" fmla="*/ 0 w 16"/>
                <a:gd name="T37" fmla="*/ 5 h 10"/>
                <a:gd name="T38" fmla="*/ 0 w 16"/>
                <a:gd name="T39" fmla="*/ 2 h 10"/>
                <a:gd name="T40" fmla="*/ 1 w 16"/>
                <a:gd name="T41" fmla="*/ 0 h 10"/>
                <a:gd name="T42" fmla="*/ 2 w 16"/>
                <a:gd name="T4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10">
                  <a:moveTo>
                    <a:pt x="2" y="0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4" y="6"/>
                  </a:lnTo>
                  <a:lnTo>
                    <a:pt x="5" y="7"/>
                  </a:lnTo>
                  <a:lnTo>
                    <a:pt x="9" y="7"/>
                  </a:lnTo>
                  <a:lnTo>
                    <a:pt x="12" y="6"/>
                  </a:lnTo>
                  <a:lnTo>
                    <a:pt x="14" y="5"/>
                  </a:lnTo>
                  <a:lnTo>
                    <a:pt x="16" y="5"/>
                  </a:lnTo>
                  <a:lnTo>
                    <a:pt x="16" y="6"/>
                  </a:lnTo>
                  <a:lnTo>
                    <a:pt x="16" y="7"/>
                  </a:lnTo>
                  <a:lnTo>
                    <a:pt x="13" y="9"/>
                  </a:lnTo>
                  <a:lnTo>
                    <a:pt x="9" y="10"/>
                  </a:lnTo>
                  <a:lnTo>
                    <a:pt x="5" y="10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72"/>
            <p:cNvSpPr>
              <a:spLocks/>
            </p:cNvSpPr>
            <p:nvPr/>
          </p:nvSpPr>
          <p:spPr bwMode="auto">
            <a:xfrm>
              <a:off x="5932488" y="417513"/>
              <a:ext cx="33338" cy="14288"/>
            </a:xfrm>
            <a:custGeom>
              <a:avLst/>
              <a:gdLst>
                <a:gd name="T0" fmla="*/ 11 w 21"/>
                <a:gd name="T1" fmla="*/ 0 h 9"/>
                <a:gd name="T2" fmla="*/ 14 w 21"/>
                <a:gd name="T3" fmla="*/ 1 h 9"/>
                <a:gd name="T4" fmla="*/ 17 w 21"/>
                <a:gd name="T5" fmla="*/ 3 h 9"/>
                <a:gd name="T6" fmla="*/ 19 w 21"/>
                <a:gd name="T7" fmla="*/ 4 h 9"/>
                <a:gd name="T8" fmla="*/ 21 w 21"/>
                <a:gd name="T9" fmla="*/ 7 h 9"/>
                <a:gd name="T10" fmla="*/ 19 w 21"/>
                <a:gd name="T11" fmla="*/ 8 h 9"/>
                <a:gd name="T12" fmla="*/ 18 w 21"/>
                <a:gd name="T13" fmla="*/ 8 h 9"/>
                <a:gd name="T14" fmla="*/ 13 w 21"/>
                <a:gd name="T15" fmla="*/ 5 h 9"/>
                <a:gd name="T16" fmla="*/ 9 w 21"/>
                <a:gd name="T17" fmla="*/ 5 h 9"/>
                <a:gd name="T18" fmla="*/ 6 w 21"/>
                <a:gd name="T19" fmla="*/ 7 h 9"/>
                <a:gd name="T20" fmla="*/ 4 w 21"/>
                <a:gd name="T21" fmla="*/ 8 h 9"/>
                <a:gd name="T22" fmla="*/ 2 w 21"/>
                <a:gd name="T23" fmla="*/ 8 h 9"/>
                <a:gd name="T24" fmla="*/ 1 w 21"/>
                <a:gd name="T25" fmla="*/ 9 h 9"/>
                <a:gd name="T26" fmla="*/ 1 w 21"/>
                <a:gd name="T27" fmla="*/ 9 h 9"/>
                <a:gd name="T28" fmla="*/ 0 w 21"/>
                <a:gd name="T29" fmla="*/ 9 h 9"/>
                <a:gd name="T30" fmla="*/ 0 w 21"/>
                <a:gd name="T31" fmla="*/ 8 h 9"/>
                <a:gd name="T32" fmla="*/ 0 w 21"/>
                <a:gd name="T33" fmla="*/ 7 h 9"/>
                <a:gd name="T34" fmla="*/ 0 w 21"/>
                <a:gd name="T35" fmla="*/ 5 h 9"/>
                <a:gd name="T36" fmla="*/ 1 w 21"/>
                <a:gd name="T37" fmla="*/ 4 h 9"/>
                <a:gd name="T38" fmla="*/ 2 w 21"/>
                <a:gd name="T39" fmla="*/ 4 h 9"/>
                <a:gd name="T40" fmla="*/ 5 w 21"/>
                <a:gd name="T41" fmla="*/ 1 h 9"/>
                <a:gd name="T42" fmla="*/ 7 w 21"/>
                <a:gd name="T43" fmla="*/ 1 h 9"/>
                <a:gd name="T44" fmla="*/ 11 w 21"/>
                <a:gd name="T4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">
                  <a:moveTo>
                    <a:pt x="11" y="0"/>
                  </a:moveTo>
                  <a:lnTo>
                    <a:pt x="14" y="1"/>
                  </a:lnTo>
                  <a:lnTo>
                    <a:pt x="17" y="3"/>
                  </a:lnTo>
                  <a:lnTo>
                    <a:pt x="19" y="4"/>
                  </a:lnTo>
                  <a:lnTo>
                    <a:pt x="21" y="7"/>
                  </a:lnTo>
                  <a:lnTo>
                    <a:pt x="19" y="8"/>
                  </a:lnTo>
                  <a:lnTo>
                    <a:pt x="18" y="8"/>
                  </a:lnTo>
                  <a:lnTo>
                    <a:pt x="13" y="5"/>
                  </a:lnTo>
                  <a:lnTo>
                    <a:pt x="9" y="5"/>
                  </a:lnTo>
                  <a:lnTo>
                    <a:pt x="6" y="7"/>
                  </a:lnTo>
                  <a:lnTo>
                    <a:pt x="4" y="8"/>
                  </a:lnTo>
                  <a:lnTo>
                    <a:pt x="2" y="8"/>
                  </a:lnTo>
                  <a:lnTo>
                    <a:pt x="1" y="9"/>
                  </a:lnTo>
                  <a:lnTo>
                    <a:pt x="1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5"/>
                  </a:lnTo>
                  <a:lnTo>
                    <a:pt x="1" y="4"/>
                  </a:lnTo>
                  <a:lnTo>
                    <a:pt x="2" y="4"/>
                  </a:lnTo>
                  <a:lnTo>
                    <a:pt x="5" y="1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73"/>
            <p:cNvSpPr>
              <a:spLocks/>
            </p:cNvSpPr>
            <p:nvPr/>
          </p:nvSpPr>
          <p:spPr bwMode="auto">
            <a:xfrm>
              <a:off x="5946775" y="438150"/>
              <a:ext cx="26988" cy="23813"/>
            </a:xfrm>
            <a:custGeom>
              <a:avLst/>
              <a:gdLst>
                <a:gd name="T0" fmla="*/ 5 w 17"/>
                <a:gd name="T1" fmla="*/ 0 h 15"/>
                <a:gd name="T2" fmla="*/ 6 w 17"/>
                <a:gd name="T3" fmla="*/ 0 h 15"/>
                <a:gd name="T4" fmla="*/ 8 w 17"/>
                <a:gd name="T5" fmla="*/ 2 h 15"/>
                <a:gd name="T6" fmla="*/ 8 w 17"/>
                <a:gd name="T7" fmla="*/ 3 h 15"/>
                <a:gd name="T8" fmla="*/ 6 w 17"/>
                <a:gd name="T9" fmla="*/ 4 h 15"/>
                <a:gd name="T10" fmla="*/ 5 w 17"/>
                <a:gd name="T11" fmla="*/ 4 h 15"/>
                <a:gd name="T12" fmla="*/ 5 w 17"/>
                <a:gd name="T13" fmla="*/ 5 h 15"/>
                <a:gd name="T14" fmla="*/ 5 w 17"/>
                <a:gd name="T15" fmla="*/ 8 h 15"/>
                <a:gd name="T16" fmla="*/ 6 w 17"/>
                <a:gd name="T17" fmla="*/ 9 h 15"/>
                <a:gd name="T18" fmla="*/ 8 w 17"/>
                <a:gd name="T19" fmla="*/ 9 h 15"/>
                <a:gd name="T20" fmla="*/ 10 w 17"/>
                <a:gd name="T21" fmla="*/ 9 h 15"/>
                <a:gd name="T22" fmla="*/ 13 w 17"/>
                <a:gd name="T23" fmla="*/ 9 h 15"/>
                <a:gd name="T24" fmla="*/ 14 w 17"/>
                <a:gd name="T25" fmla="*/ 8 h 15"/>
                <a:gd name="T26" fmla="*/ 15 w 17"/>
                <a:gd name="T27" fmla="*/ 8 h 15"/>
                <a:gd name="T28" fmla="*/ 17 w 17"/>
                <a:gd name="T29" fmla="*/ 9 h 15"/>
                <a:gd name="T30" fmla="*/ 17 w 17"/>
                <a:gd name="T31" fmla="*/ 11 h 15"/>
                <a:gd name="T32" fmla="*/ 17 w 17"/>
                <a:gd name="T33" fmla="*/ 12 h 15"/>
                <a:gd name="T34" fmla="*/ 13 w 17"/>
                <a:gd name="T35" fmla="*/ 13 h 15"/>
                <a:gd name="T36" fmla="*/ 10 w 17"/>
                <a:gd name="T37" fmla="*/ 15 h 15"/>
                <a:gd name="T38" fmla="*/ 6 w 17"/>
                <a:gd name="T39" fmla="*/ 15 h 15"/>
                <a:gd name="T40" fmla="*/ 4 w 17"/>
                <a:gd name="T41" fmla="*/ 13 h 15"/>
                <a:gd name="T42" fmla="*/ 1 w 17"/>
                <a:gd name="T43" fmla="*/ 11 h 15"/>
                <a:gd name="T44" fmla="*/ 0 w 17"/>
                <a:gd name="T45" fmla="*/ 8 h 15"/>
                <a:gd name="T46" fmla="*/ 0 w 17"/>
                <a:gd name="T47" fmla="*/ 5 h 15"/>
                <a:gd name="T48" fmla="*/ 1 w 17"/>
                <a:gd name="T49" fmla="*/ 3 h 15"/>
                <a:gd name="T50" fmla="*/ 2 w 17"/>
                <a:gd name="T51" fmla="*/ 2 h 15"/>
                <a:gd name="T52" fmla="*/ 5 w 17"/>
                <a:gd name="T5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5">
                  <a:moveTo>
                    <a:pt x="5" y="0"/>
                  </a:moveTo>
                  <a:lnTo>
                    <a:pt x="6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6" y="4"/>
                  </a:lnTo>
                  <a:lnTo>
                    <a:pt x="5" y="4"/>
                  </a:lnTo>
                  <a:lnTo>
                    <a:pt x="5" y="5"/>
                  </a:lnTo>
                  <a:lnTo>
                    <a:pt x="5" y="8"/>
                  </a:lnTo>
                  <a:lnTo>
                    <a:pt x="6" y="9"/>
                  </a:lnTo>
                  <a:lnTo>
                    <a:pt x="8" y="9"/>
                  </a:lnTo>
                  <a:lnTo>
                    <a:pt x="10" y="9"/>
                  </a:lnTo>
                  <a:lnTo>
                    <a:pt x="13" y="9"/>
                  </a:lnTo>
                  <a:lnTo>
                    <a:pt x="14" y="8"/>
                  </a:lnTo>
                  <a:lnTo>
                    <a:pt x="15" y="8"/>
                  </a:lnTo>
                  <a:lnTo>
                    <a:pt x="17" y="9"/>
                  </a:lnTo>
                  <a:lnTo>
                    <a:pt x="17" y="11"/>
                  </a:lnTo>
                  <a:lnTo>
                    <a:pt x="17" y="12"/>
                  </a:lnTo>
                  <a:lnTo>
                    <a:pt x="13" y="13"/>
                  </a:lnTo>
                  <a:lnTo>
                    <a:pt x="10" y="15"/>
                  </a:lnTo>
                  <a:lnTo>
                    <a:pt x="6" y="15"/>
                  </a:lnTo>
                  <a:lnTo>
                    <a:pt x="4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3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74"/>
            <p:cNvSpPr>
              <a:spLocks/>
            </p:cNvSpPr>
            <p:nvPr/>
          </p:nvSpPr>
          <p:spPr bwMode="auto">
            <a:xfrm>
              <a:off x="5981700" y="385763"/>
              <a:ext cx="25400" cy="19050"/>
            </a:xfrm>
            <a:custGeom>
              <a:avLst/>
              <a:gdLst>
                <a:gd name="T0" fmla="*/ 4 w 16"/>
                <a:gd name="T1" fmla="*/ 0 h 12"/>
                <a:gd name="T2" fmla="*/ 5 w 16"/>
                <a:gd name="T3" fmla="*/ 2 h 12"/>
                <a:gd name="T4" fmla="*/ 5 w 16"/>
                <a:gd name="T5" fmla="*/ 2 h 12"/>
                <a:gd name="T6" fmla="*/ 5 w 16"/>
                <a:gd name="T7" fmla="*/ 3 h 12"/>
                <a:gd name="T8" fmla="*/ 4 w 16"/>
                <a:gd name="T9" fmla="*/ 4 h 12"/>
                <a:gd name="T10" fmla="*/ 4 w 16"/>
                <a:gd name="T11" fmla="*/ 6 h 12"/>
                <a:gd name="T12" fmla="*/ 5 w 16"/>
                <a:gd name="T13" fmla="*/ 8 h 12"/>
                <a:gd name="T14" fmla="*/ 7 w 16"/>
                <a:gd name="T15" fmla="*/ 8 h 12"/>
                <a:gd name="T16" fmla="*/ 9 w 16"/>
                <a:gd name="T17" fmla="*/ 8 h 12"/>
                <a:gd name="T18" fmla="*/ 12 w 16"/>
                <a:gd name="T19" fmla="*/ 8 h 12"/>
                <a:gd name="T20" fmla="*/ 13 w 16"/>
                <a:gd name="T21" fmla="*/ 8 h 12"/>
                <a:gd name="T22" fmla="*/ 14 w 16"/>
                <a:gd name="T23" fmla="*/ 8 h 12"/>
                <a:gd name="T24" fmla="*/ 16 w 16"/>
                <a:gd name="T25" fmla="*/ 8 h 12"/>
                <a:gd name="T26" fmla="*/ 16 w 16"/>
                <a:gd name="T27" fmla="*/ 10 h 12"/>
                <a:gd name="T28" fmla="*/ 14 w 16"/>
                <a:gd name="T29" fmla="*/ 11 h 12"/>
                <a:gd name="T30" fmla="*/ 12 w 16"/>
                <a:gd name="T31" fmla="*/ 12 h 12"/>
                <a:gd name="T32" fmla="*/ 9 w 16"/>
                <a:gd name="T33" fmla="*/ 12 h 12"/>
                <a:gd name="T34" fmla="*/ 5 w 16"/>
                <a:gd name="T35" fmla="*/ 12 h 12"/>
                <a:gd name="T36" fmla="*/ 3 w 16"/>
                <a:gd name="T37" fmla="*/ 11 h 12"/>
                <a:gd name="T38" fmla="*/ 0 w 16"/>
                <a:gd name="T39" fmla="*/ 10 h 12"/>
                <a:gd name="T40" fmla="*/ 0 w 16"/>
                <a:gd name="T41" fmla="*/ 7 h 12"/>
                <a:gd name="T42" fmla="*/ 0 w 16"/>
                <a:gd name="T43" fmla="*/ 4 h 12"/>
                <a:gd name="T44" fmla="*/ 0 w 16"/>
                <a:gd name="T45" fmla="*/ 3 h 12"/>
                <a:gd name="T46" fmla="*/ 3 w 16"/>
                <a:gd name="T47" fmla="*/ 2 h 12"/>
                <a:gd name="T48" fmla="*/ 4 w 16"/>
                <a:gd name="T4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12">
                  <a:moveTo>
                    <a:pt x="4" y="0"/>
                  </a:moveTo>
                  <a:lnTo>
                    <a:pt x="5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4" y="6"/>
                  </a:lnTo>
                  <a:lnTo>
                    <a:pt x="5" y="8"/>
                  </a:lnTo>
                  <a:lnTo>
                    <a:pt x="7" y="8"/>
                  </a:lnTo>
                  <a:lnTo>
                    <a:pt x="9" y="8"/>
                  </a:lnTo>
                  <a:lnTo>
                    <a:pt x="12" y="8"/>
                  </a:lnTo>
                  <a:lnTo>
                    <a:pt x="13" y="8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16" y="10"/>
                  </a:lnTo>
                  <a:lnTo>
                    <a:pt x="14" y="11"/>
                  </a:lnTo>
                  <a:lnTo>
                    <a:pt x="12" y="12"/>
                  </a:lnTo>
                  <a:lnTo>
                    <a:pt x="9" y="12"/>
                  </a:lnTo>
                  <a:lnTo>
                    <a:pt x="5" y="12"/>
                  </a:lnTo>
                  <a:lnTo>
                    <a:pt x="3" y="11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0" name="Freeform 110"/>
          <p:cNvSpPr>
            <a:spLocks noEditPoints="1"/>
          </p:cNvSpPr>
          <p:nvPr/>
        </p:nvSpPr>
        <p:spPr bwMode="auto">
          <a:xfrm rot="15898099">
            <a:off x="10228584" y="6079291"/>
            <a:ext cx="133355" cy="848533"/>
          </a:xfrm>
          <a:custGeom>
            <a:avLst/>
            <a:gdLst>
              <a:gd name="T0" fmla="*/ 14 w 52"/>
              <a:gd name="T1" fmla="*/ 321 h 431"/>
              <a:gd name="T2" fmla="*/ 17 w 52"/>
              <a:gd name="T3" fmla="*/ 384 h 431"/>
              <a:gd name="T4" fmla="*/ 18 w 52"/>
              <a:gd name="T5" fmla="*/ 410 h 431"/>
              <a:gd name="T6" fmla="*/ 23 w 52"/>
              <a:gd name="T7" fmla="*/ 422 h 431"/>
              <a:gd name="T8" fmla="*/ 36 w 52"/>
              <a:gd name="T9" fmla="*/ 428 h 431"/>
              <a:gd name="T10" fmla="*/ 43 w 52"/>
              <a:gd name="T11" fmla="*/ 419 h 431"/>
              <a:gd name="T12" fmla="*/ 44 w 52"/>
              <a:gd name="T13" fmla="*/ 403 h 431"/>
              <a:gd name="T14" fmla="*/ 44 w 52"/>
              <a:gd name="T15" fmla="*/ 393 h 431"/>
              <a:gd name="T16" fmla="*/ 37 w 52"/>
              <a:gd name="T17" fmla="*/ 331 h 431"/>
              <a:gd name="T18" fmla="*/ 24 w 52"/>
              <a:gd name="T19" fmla="*/ 236 h 431"/>
              <a:gd name="T20" fmla="*/ 11 w 52"/>
              <a:gd name="T21" fmla="*/ 236 h 431"/>
              <a:gd name="T22" fmla="*/ 10 w 52"/>
              <a:gd name="T23" fmla="*/ 117 h 431"/>
              <a:gd name="T24" fmla="*/ 11 w 52"/>
              <a:gd name="T25" fmla="*/ 229 h 431"/>
              <a:gd name="T26" fmla="*/ 36 w 52"/>
              <a:gd name="T27" fmla="*/ 220 h 431"/>
              <a:gd name="T28" fmla="*/ 44 w 52"/>
              <a:gd name="T29" fmla="*/ 198 h 431"/>
              <a:gd name="T30" fmla="*/ 43 w 52"/>
              <a:gd name="T31" fmla="*/ 177 h 431"/>
              <a:gd name="T32" fmla="*/ 24 w 52"/>
              <a:gd name="T33" fmla="*/ 66 h 431"/>
              <a:gd name="T34" fmla="*/ 6 w 52"/>
              <a:gd name="T35" fmla="*/ 0 h 431"/>
              <a:gd name="T36" fmla="*/ 10 w 52"/>
              <a:gd name="T37" fmla="*/ 1 h 431"/>
              <a:gd name="T38" fmla="*/ 43 w 52"/>
              <a:gd name="T39" fmla="*/ 118 h 431"/>
              <a:gd name="T40" fmla="*/ 52 w 52"/>
              <a:gd name="T41" fmla="*/ 187 h 431"/>
              <a:gd name="T42" fmla="*/ 52 w 52"/>
              <a:gd name="T43" fmla="*/ 211 h 431"/>
              <a:gd name="T44" fmla="*/ 44 w 52"/>
              <a:gd name="T45" fmla="*/ 229 h 431"/>
              <a:gd name="T46" fmla="*/ 35 w 52"/>
              <a:gd name="T47" fmla="*/ 234 h 431"/>
              <a:gd name="T48" fmla="*/ 37 w 52"/>
              <a:gd name="T49" fmla="*/ 278 h 431"/>
              <a:gd name="T50" fmla="*/ 49 w 52"/>
              <a:gd name="T51" fmla="*/ 363 h 431"/>
              <a:gd name="T52" fmla="*/ 49 w 52"/>
              <a:gd name="T53" fmla="*/ 412 h 431"/>
              <a:gd name="T54" fmla="*/ 39 w 52"/>
              <a:gd name="T55" fmla="*/ 428 h 431"/>
              <a:gd name="T56" fmla="*/ 27 w 52"/>
              <a:gd name="T57" fmla="*/ 429 h 431"/>
              <a:gd name="T58" fmla="*/ 17 w 52"/>
              <a:gd name="T59" fmla="*/ 424 h 431"/>
              <a:gd name="T60" fmla="*/ 10 w 52"/>
              <a:gd name="T61" fmla="*/ 405 h 431"/>
              <a:gd name="T62" fmla="*/ 9 w 52"/>
              <a:gd name="T63" fmla="*/ 384 h 431"/>
              <a:gd name="T64" fmla="*/ 1 w 52"/>
              <a:gd name="T65" fmla="*/ 173 h 431"/>
              <a:gd name="T66" fmla="*/ 3 w 52"/>
              <a:gd name="T67" fmla="*/ 3 h 431"/>
              <a:gd name="T68" fmla="*/ 5 w 52"/>
              <a:gd name="T69" fmla="*/ 0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2" h="431">
                <a:moveTo>
                  <a:pt x="11" y="236"/>
                </a:moveTo>
                <a:lnTo>
                  <a:pt x="14" y="321"/>
                </a:lnTo>
                <a:lnTo>
                  <a:pt x="17" y="373"/>
                </a:lnTo>
                <a:lnTo>
                  <a:pt x="17" y="384"/>
                </a:lnTo>
                <a:lnTo>
                  <a:pt x="17" y="397"/>
                </a:lnTo>
                <a:lnTo>
                  <a:pt x="18" y="410"/>
                </a:lnTo>
                <a:lnTo>
                  <a:pt x="22" y="420"/>
                </a:lnTo>
                <a:lnTo>
                  <a:pt x="23" y="422"/>
                </a:lnTo>
                <a:lnTo>
                  <a:pt x="31" y="428"/>
                </a:lnTo>
                <a:lnTo>
                  <a:pt x="36" y="428"/>
                </a:lnTo>
                <a:lnTo>
                  <a:pt x="40" y="424"/>
                </a:lnTo>
                <a:lnTo>
                  <a:pt x="43" y="419"/>
                </a:lnTo>
                <a:lnTo>
                  <a:pt x="44" y="411"/>
                </a:lnTo>
                <a:lnTo>
                  <a:pt x="44" y="403"/>
                </a:lnTo>
                <a:lnTo>
                  <a:pt x="44" y="397"/>
                </a:lnTo>
                <a:lnTo>
                  <a:pt x="44" y="393"/>
                </a:lnTo>
                <a:lnTo>
                  <a:pt x="41" y="373"/>
                </a:lnTo>
                <a:lnTo>
                  <a:pt x="37" y="331"/>
                </a:lnTo>
                <a:lnTo>
                  <a:pt x="32" y="284"/>
                </a:lnTo>
                <a:lnTo>
                  <a:pt x="24" y="236"/>
                </a:lnTo>
                <a:lnTo>
                  <a:pt x="18" y="236"/>
                </a:lnTo>
                <a:lnTo>
                  <a:pt x="11" y="236"/>
                </a:lnTo>
                <a:close/>
                <a:moveTo>
                  <a:pt x="9" y="17"/>
                </a:moveTo>
                <a:lnTo>
                  <a:pt x="10" y="117"/>
                </a:lnTo>
                <a:lnTo>
                  <a:pt x="10" y="215"/>
                </a:lnTo>
                <a:lnTo>
                  <a:pt x="11" y="229"/>
                </a:lnTo>
                <a:lnTo>
                  <a:pt x="24" y="227"/>
                </a:lnTo>
                <a:lnTo>
                  <a:pt x="36" y="220"/>
                </a:lnTo>
                <a:lnTo>
                  <a:pt x="44" y="207"/>
                </a:lnTo>
                <a:lnTo>
                  <a:pt x="44" y="198"/>
                </a:lnTo>
                <a:lnTo>
                  <a:pt x="44" y="187"/>
                </a:lnTo>
                <a:lnTo>
                  <a:pt x="43" y="177"/>
                </a:lnTo>
                <a:lnTo>
                  <a:pt x="35" y="114"/>
                </a:lnTo>
                <a:lnTo>
                  <a:pt x="24" y="66"/>
                </a:lnTo>
                <a:lnTo>
                  <a:pt x="9" y="17"/>
                </a:lnTo>
                <a:close/>
                <a:moveTo>
                  <a:pt x="6" y="0"/>
                </a:moveTo>
                <a:lnTo>
                  <a:pt x="9" y="0"/>
                </a:lnTo>
                <a:lnTo>
                  <a:pt x="10" y="1"/>
                </a:lnTo>
                <a:lnTo>
                  <a:pt x="30" y="59"/>
                </a:lnTo>
                <a:lnTo>
                  <a:pt x="43" y="118"/>
                </a:lnTo>
                <a:lnTo>
                  <a:pt x="51" y="177"/>
                </a:lnTo>
                <a:lnTo>
                  <a:pt x="52" y="187"/>
                </a:lnTo>
                <a:lnTo>
                  <a:pt x="52" y="199"/>
                </a:lnTo>
                <a:lnTo>
                  <a:pt x="52" y="211"/>
                </a:lnTo>
                <a:lnTo>
                  <a:pt x="49" y="221"/>
                </a:lnTo>
                <a:lnTo>
                  <a:pt x="44" y="229"/>
                </a:lnTo>
                <a:lnTo>
                  <a:pt x="39" y="232"/>
                </a:lnTo>
                <a:lnTo>
                  <a:pt x="35" y="234"/>
                </a:lnTo>
                <a:lnTo>
                  <a:pt x="30" y="236"/>
                </a:lnTo>
                <a:lnTo>
                  <a:pt x="37" y="278"/>
                </a:lnTo>
                <a:lnTo>
                  <a:pt x="44" y="320"/>
                </a:lnTo>
                <a:lnTo>
                  <a:pt x="49" y="363"/>
                </a:lnTo>
                <a:lnTo>
                  <a:pt x="51" y="405"/>
                </a:lnTo>
                <a:lnTo>
                  <a:pt x="49" y="412"/>
                </a:lnTo>
                <a:lnTo>
                  <a:pt x="45" y="422"/>
                </a:lnTo>
                <a:lnTo>
                  <a:pt x="39" y="428"/>
                </a:lnTo>
                <a:lnTo>
                  <a:pt x="32" y="431"/>
                </a:lnTo>
                <a:lnTo>
                  <a:pt x="27" y="429"/>
                </a:lnTo>
                <a:lnTo>
                  <a:pt x="26" y="429"/>
                </a:lnTo>
                <a:lnTo>
                  <a:pt x="17" y="424"/>
                </a:lnTo>
                <a:lnTo>
                  <a:pt x="11" y="415"/>
                </a:lnTo>
                <a:lnTo>
                  <a:pt x="10" y="405"/>
                </a:lnTo>
                <a:lnTo>
                  <a:pt x="10" y="394"/>
                </a:lnTo>
                <a:lnTo>
                  <a:pt x="9" y="384"/>
                </a:lnTo>
                <a:lnTo>
                  <a:pt x="3" y="257"/>
                </a:lnTo>
                <a:lnTo>
                  <a:pt x="1" y="173"/>
                </a:lnTo>
                <a:lnTo>
                  <a:pt x="0" y="88"/>
                </a:lnTo>
                <a:lnTo>
                  <a:pt x="3" y="3"/>
                </a:lnTo>
                <a:lnTo>
                  <a:pt x="3" y="1"/>
                </a:lnTo>
                <a:lnTo>
                  <a:pt x="5" y="0"/>
                </a:lnTo>
                <a:lnTo>
                  <a:pt x="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42127" y="473663"/>
            <a:ext cx="7458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 smtClean="0">
                <a:latin typeface="HY강B" pitchFamily="18" charset="-127"/>
                <a:ea typeface="HY강B" pitchFamily="18" charset="-127"/>
              </a:rPr>
              <a:t>아마도 수수료 때문에 고생하는 업주들이 있을 것이다</a:t>
            </a:r>
            <a:r>
              <a:rPr lang="en-US" altLang="ko-KR" spc="-150" dirty="0" smtClean="0">
                <a:latin typeface="HY강B" pitchFamily="18" charset="-127"/>
                <a:ea typeface="HY강B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pc="-150" dirty="0" smtClean="0">
                <a:latin typeface="HY강B" pitchFamily="18" charset="-127"/>
                <a:ea typeface="HY강B" pitchFamily="18" charset="-127"/>
              </a:rPr>
              <a:t>그래서 우리는 두 개의 </a:t>
            </a:r>
            <a:r>
              <a:rPr lang="ko-KR" altLang="en-US" spc="-150" dirty="0" err="1" smtClean="0">
                <a:latin typeface="HY강B" pitchFamily="18" charset="-127"/>
                <a:ea typeface="HY강B" pitchFamily="18" charset="-127"/>
              </a:rPr>
              <a:t>앱을</a:t>
            </a:r>
            <a:r>
              <a:rPr lang="ko-KR" altLang="en-US" spc="-150" dirty="0" smtClean="0">
                <a:latin typeface="HY강B" pitchFamily="18" charset="-127"/>
                <a:ea typeface="HY강B" pitchFamily="18" charset="-127"/>
              </a:rPr>
              <a:t> 비교해봤다</a:t>
            </a:r>
            <a:r>
              <a:rPr lang="en-US" altLang="ko-KR" spc="-150" dirty="0" smtClean="0"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7842" y="1396993"/>
            <a:ext cx="4868424" cy="22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180"/>
              </a:spcBef>
              <a:spcAft>
                <a:spcPts val="180"/>
              </a:spcAft>
            </a:pPr>
            <a:r>
              <a:rPr lang="ko-KR" altLang="en-US" spc="-150" dirty="0" smtClean="0">
                <a:latin typeface="HY강B" pitchFamily="18" charset="-127"/>
                <a:ea typeface="HY강B" pitchFamily="18" charset="-127"/>
              </a:rPr>
              <a:t>배달의 민족에서 원래 수수료는 </a:t>
            </a:r>
            <a:r>
              <a:rPr lang="en-US" altLang="ko-KR" spc="-150" dirty="0" smtClean="0">
                <a:latin typeface="HY강B" pitchFamily="18" charset="-127"/>
                <a:ea typeface="HY강B" pitchFamily="18" charset="-127"/>
              </a:rPr>
              <a:t>13.8% </a:t>
            </a:r>
            <a:r>
              <a:rPr lang="ko-KR" altLang="en-US" spc="-150" dirty="0" smtClean="0">
                <a:latin typeface="HY강B" pitchFamily="18" charset="-127"/>
                <a:ea typeface="HY강B" pitchFamily="18" charset="-127"/>
              </a:rPr>
              <a:t>였다</a:t>
            </a:r>
            <a:r>
              <a:rPr lang="en-US" altLang="ko-KR" spc="-150" dirty="0" smtClean="0"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pc="-150" dirty="0" smtClean="0">
                <a:latin typeface="HY강B" pitchFamily="18" charset="-127"/>
                <a:ea typeface="HY강B" pitchFamily="18" charset="-127"/>
              </a:rPr>
              <a:t>하지만 배달의 민족에서는 수수료를 낮추려는 시도를 해왔으며 </a:t>
            </a:r>
            <a:r>
              <a:rPr lang="en-US" altLang="ko-KR" spc="-150" dirty="0" smtClean="0">
                <a:latin typeface="HY강B" pitchFamily="18" charset="-127"/>
                <a:ea typeface="HY강B" pitchFamily="18" charset="-127"/>
              </a:rPr>
              <a:t>13.8%</a:t>
            </a:r>
            <a:r>
              <a:rPr lang="ko-KR" altLang="en-US" spc="-150" dirty="0" smtClean="0">
                <a:latin typeface="HY강B" pitchFamily="18" charset="-127"/>
                <a:ea typeface="HY강B" pitchFamily="18" charset="-127"/>
              </a:rPr>
              <a:t>에서 </a:t>
            </a:r>
            <a:r>
              <a:rPr lang="en-US" altLang="ko-KR" spc="-150" dirty="0" smtClean="0">
                <a:latin typeface="HY강B" pitchFamily="18" charset="-127"/>
                <a:ea typeface="HY강B" pitchFamily="18" charset="-127"/>
              </a:rPr>
              <a:t>9.5% </a:t>
            </a:r>
            <a:r>
              <a:rPr lang="ko-KR" altLang="en-US" spc="-150" dirty="0" smtClean="0">
                <a:latin typeface="HY강B" pitchFamily="18" charset="-127"/>
                <a:ea typeface="HY강B" pitchFamily="18" charset="-127"/>
              </a:rPr>
              <a:t>또한</a:t>
            </a:r>
            <a:r>
              <a:rPr lang="en-US" altLang="ko-KR" spc="-150" dirty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pc="-150" dirty="0" smtClean="0">
                <a:latin typeface="HY강B" pitchFamily="18" charset="-127"/>
                <a:ea typeface="HY강B" pitchFamily="18" charset="-127"/>
              </a:rPr>
              <a:t>2015</a:t>
            </a:r>
            <a:r>
              <a:rPr lang="ko-KR" altLang="en-US" spc="-150" dirty="0" smtClean="0">
                <a:latin typeface="HY강B" pitchFamily="18" charset="-127"/>
                <a:ea typeface="HY강B" pitchFamily="18" charset="-127"/>
              </a:rPr>
              <a:t>년 </a:t>
            </a:r>
            <a:r>
              <a:rPr lang="en-US" altLang="ko-KR" spc="-150" dirty="0" smtClean="0">
                <a:latin typeface="HY강B" pitchFamily="18" charset="-127"/>
                <a:ea typeface="HY강B" pitchFamily="18" charset="-127"/>
              </a:rPr>
              <a:t>7</a:t>
            </a:r>
            <a:r>
              <a:rPr lang="ko-KR" altLang="en-US" spc="-150" dirty="0" smtClean="0">
                <a:latin typeface="HY강B" pitchFamily="18" charset="-127"/>
                <a:ea typeface="HY강B" pitchFamily="18" charset="-127"/>
              </a:rPr>
              <a:t>월에는 </a:t>
            </a:r>
            <a:r>
              <a:rPr lang="en-US" altLang="ko-KR" spc="-150" dirty="0" smtClean="0">
                <a:latin typeface="HY강B" pitchFamily="18" charset="-127"/>
                <a:ea typeface="HY강B" pitchFamily="18" charset="-127"/>
              </a:rPr>
              <a:t>6.47% </a:t>
            </a:r>
            <a:r>
              <a:rPr lang="ko-KR" altLang="en-US" spc="-150" dirty="0" smtClean="0">
                <a:latin typeface="HY강B" pitchFamily="18" charset="-127"/>
                <a:ea typeface="HY강B" pitchFamily="18" charset="-127"/>
              </a:rPr>
              <a:t>수준까지 낮춘 바 있다</a:t>
            </a:r>
            <a:r>
              <a:rPr lang="en-US" altLang="ko-KR" spc="-150" dirty="0" smtClean="0"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pc="-150" dirty="0" smtClean="0">
                <a:latin typeface="HY강B" pitchFamily="18" charset="-127"/>
                <a:ea typeface="HY강B" pitchFamily="18" charset="-127"/>
              </a:rPr>
              <a:t>하지만 </a:t>
            </a:r>
            <a:r>
              <a:rPr lang="en-US" altLang="ko-KR" spc="-150" dirty="0" smtClean="0">
                <a:latin typeface="HY강B" pitchFamily="18" charset="-127"/>
                <a:ea typeface="HY강B" pitchFamily="18" charset="-127"/>
              </a:rPr>
              <a:t>2015</a:t>
            </a:r>
            <a:r>
              <a:rPr lang="ko-KR" altLang="en-US" spc="-150" dirty="0" smtClean="0">
                <a:latin typeface="HY강B" pitchFamily="18" charset="-127"/>
                <a:ea typeface="HY강B" pitchFamily="18" charset="-127"/>
              </a:rPr>
              <a:t>년 </a:t>
            </a:r>
            <a:r>
              <a:rPr lang="en-US" altLang="ko-KR" spc="-150" dirty="0" smtClean="0">
                <a:latin typeface="HY강B" pitchFamily="18" charset="-127"/>
                <a:ea typeface="HY강B" pitchFamily="18" charset="-127"/>
              </a:rPr>
              <a:t>8</a:t>
            </a:r>
            <a:r>
              <a:rPr lang="ko-KR" altLang="en-US" spc="-150" dirty="0" smtClean="0">
                <a:latin typeface="HY강B" pitchFamily="18" charset="-127"/>
                <a:ea typeface="HY강B" pitchFamily="18" charset="-127"/>
              </a:rPr>
              <a:t>월 </a:t>
            </a:r>
            <a:r>
              <a:rPr lang="en-US" altLang="ko-KR" spc="-150" dirty="0" smtClean="0">
                <a:latin typeface="HY강B" pitchFamily="18" charset="-127"/>
                <a:ea typeface="HY강B" pitchFamily="18" charset="-127"/>
              </a:rPr>
              <a:t>1</a:t>
            </a:r>
            <a:r>
              <a:rPr lang="ko-KR" altLang="en-US" spc="-150" dirty="0" smtClean="0">
                <a:latin typeface="HY강B" pitchFamily="18" charset="-127"/>
                <a:ea typeface="HY강B" pitchFamily="18" charset="-127"/>
              </a:rPr>
              <a:t>일 부터 수수료가 </a:t>
            </a:r>
            <a:r>
              <a:rPr lang="en-US" altLang="ko-KR" spc="-150" dirty="0" smtClean="0">
                <a:latin typeface="HY강B" pitchFamily="18" charset="-127"/>
                <a:ea typeface="HY강B" pitchFamily="18" charset="-127"/>
              </a:rPr>
              <a:t>0%</a:t>
            </a:r>
            <a:r>
              <a:rPr lang="ko-KR" altLang="en-US" spc="-150" dirty="0" smtClean="0">
                <a:latin typeface="HY강B" pitchFamily="18" charset="-127"/>
                <a:ea typeface="HY강B" pitchFamily="18" charset="-127"/>
              </a:rPr>
              <a:t>가 된다는 발표를 했다</a:t>
            </a:r>
            <a:r>
              <a:rPr lang="en-US" altLang="ko-KR" spc="-150" dirty="0" smtClean="0"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pic>
        <p:nvPicPr>
          <p:cNvPr id="1026" name="Picture 2" descr="C:\Users\user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127" y="1540465"/>
            <a:ext cx="3603135" cy="3777070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03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687</Words>
  <Application>Microsoft Office PowerPoint</Application>
  <PresentationFormat>사용자 지정</PresentationFormat>
  <Paragraphs>95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</dc:creator>
  <cp:lastModifiedBy>user</cp:lastModifiedBy>
  <cp:revision>73</cp:revision>
  <dcterms:created xsi:type="dcterms:W3CDTF">2016-06-15T14:54:50Z</dcterms:created>
  <dcterms:modified xsi:type="dcterms:W3CDTF">2017-12-10T11:31:27Z</dcterms:modified>
</cp:coreProperties>
</file>